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667" r:id="rId2"/>
    <p:sldMasterId id="2147484704" r:id="rId3"/>
  </p:sldMasterIdLst>
  <p:notesMasterIdLst>
    <p:notesMasterId r:id="rId40"/>
  </p:notesMasterIdLst>
  <p:handoutMasterIdLst>
    <p:handoutMasterId r:id="rId41"/>
  </p:handoutMasterIdLst>
  <p:sldIdLst>
    <p:sldId id="476" r:id="rId4"/>
    <p:sldId id="387" r:id="rId5"/>
    <p:sldId id="621" r:id="rId6"/>
    <p:sldId id="622" r:id="rId7"/>
    <p:sldId id="395" r:id="rId8"/>
    <p:sldId id="397" r:id="rId9"/>
    <p:sldId id="290" r:id="rId10"/>
    <p:sldId id="403" r:id="rId11"/>
    <p:sldId id="627" r:id="rId12"/>
    <p:sldId id="410" r:id="rId13"/>
    <p:sldId id="411" r:id="rId14"/>
    <p:sldId id="1041" r:id="rId15"/>
    <p:sldId id="1042" r:id="rId16"/>
    <p:sldId id="1043" r:id="rId17"/>
    <p:sldId id="2104" r:id="rId18"/>
    <p:sldId id="2096" r:id="rId19"/>
    <p:sldId id="2128" r:id="rId20"/>
    <p:sldId id="2129" r:id="rId21"/>
    <p:sldId id="2127" r:id="rId22"/>
    <p:sldId id="2126" r:id="rId23"/>
    <p:sldId id="2125" r:id="rId24"/>
    <p:sldId id="2105" r:id="rId25"/>
    <p:sldId id="2115" r:id="rId26"/>
    <p:sldId id="2106" r:id="rId27"/>
    <p:sldId id="2116" r:id="rId28"/>
    <p:sldId id="2107" r:id="rId29"/>
    <p:sldId id="2108" r:id="rId30"/>
    <p:sldId id="2109" r:id="rId31"/>
    <p:sldId id="2117" r:id="rId32"/>
    <p:sldId id="2110" r:id="rId33"/>
    <p:sldId id="2118" r:id="rId34"/>
    <p:sldId id="2111" r:id="rId35"/>
    <p:sldId id="2306" r:id="rId36"/>
    <p:sldId id="2304" r:id="rId37"/>
    <p:sldId id="2305" r:id="rId38"/>
    <p:sldId id="327" r:id="rId39"/>
  </p:sldIdLst>
  <p:sldSz cx="9144000" cy="6858000" type="screen4x3"/>
  <p:notesSz cx="9926638" cy="6797675"/>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138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00CC"/>
    <a:srgbClr val="00CC00"/>
    <a:srgbClr val="660066"/>
    <a:srgbClr val="0000FF"/>
    <a:srgbClr val="FFFF00"/>
    <a:srgbClr val="00FF00"/>
    <a:srgbClr val="51237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97860" autoAdjust="0"/>
  </p:normalViewPr>
  <p:slideViewPr>
    <p:cSldViewPr>
      <p:cViewPr>
        <p:scale>
          <a:sx n="62" d="100"/>
          <a:sy n="62" d="100"/>
        </p:scale>
        <p:origin x="1096" y="36"/>
      </p:cViewPr>
      <p:guideLst>
        <p:guide orient="horz" pos="1389"/>
        <p:guide pos="2880"/>
      </p:guideLst>
    </p:cSldViewPr>
  </p:slideViewPr>
  <p:notesTextViewPr>
    <p:cViewPr>
      <p:scale>
        <a:sx n="100" d="100"/>
        <a:sy n="100" d="100"/>
      </p:scale>
      <p:origin x="0" y="0"/>
    </p:cViewPr>
  </p:notesTextViewPr>
  <p:sorterViewPr>
    <p:cViewPr>
      <p:scale>
        <a:sx n="106" d="100"/>
        <a:sy n="106" d="100"/>
      </p:scale>
      <p:origin x="0" y="-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xmlns="" id="{39BA7DA5-8FAC-4208-AB6D-868580D498D2}"/>
              </a:ext>
            </a:extLst>
          </p:cNvPr>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pitchFamily="18" charset="-120"/>
              </a:defRPr>
            </a:lvl1pPr>
          </a:lstStyle>
          <a:p>
            <a:pPr>
              <a:defRPr/>
            </a:pPr>
            <a:endParaRPr lang="en-US" altLang="zh-TW"/>
          </a:p>
        </p:txBody>
      </p:sp>
      <p:sp>
        <p:nvSpPr>
          <p:cNvPr id="382979" name="Rectangle 3">
            <a:extLst>
              <a:ext uri="{FF2B5EF4-FFF2-40B4-BE49-F238E27FC236}">
                <a16:creationId xmlns:a16="http://schemas.microsoft.com/office/drawing/2014/main" xmlns="" id="{1AD4B3C3-8FA7-4767-A3CD-C7F36AF812D6}"/>
              </a:ext>
            </a:extLst>
          </p:cNvPr>
          <p:cNvSpPr>
            <a:spLocks noGrp="1" noChangeArrowheads="1"/>
          </p:cNvSpPr>
          <p:nvPr>
            <p:ph type="dt" sz="quarter" idx="1"/>
          </p:nvPr>
        </p:nvSpPr>
        <p:spPr bwMode="auto">
          <a:xfrm>
            <a:off x="5622925"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pitchFamily="18" charset="-120"/>
              </a:defRPr>
            </a:lvl1pPr>
          </a:lstStyle>
          <a:p>
            <a:pPr>
              <a:defRPr/>
            </a:pPr>
            <a:endParaRPr lang="en-US" altLang="zh-TW"/>
          </a:p>
        </p:txBody>
      </p:sp>
      <p:sp>
        <p:nvSpPr>
          <p:cNvPr id="382980" name="Rectangle 4">
            <a:extLst>
              <a:ext uri="{FF2B5EF4-FFF2-40B4-BE49-F238E27FC236}">
                <a16:creationId xmlns:a16="http://schemas.microsoft.com/office/drawing/2014/main" xmlns="" id="{277BECA2-A943-4B6D-B2C7-543759E9CAC1}"/>
              </a:ext>
            </a:extLst>
          </p:cNvPr>
          <p:cNvSpPr>
            <a:spLocks noGrp="1" noChangeArrowheads="1"/>
          </p:cNvSpPr>
          <p:nvPr>
            <p:ph type="ftr" sz="quarter" idx="2"/>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pitchFamily="18" charset="-120"/>
              </a:defRPr>
            </a:lvl1pPr>
          </a:lstStyle>
          <a:p>
            <a:pPr>
              <a:defRPr/>
            </a:pPr>
            <a:endParaRPr lang="en-US" altLang="zh-TW"/>
          </a:p>
        </p:txBody>
      </p:sp>
      <p:sp>
        <p:nvSpPr>
          <p:cNvPr id="382981" name="Rectangle 5">
            <a:extLst>
              <a:ext uri="{FF2B5EF4-FFF2-40B4-BE49-F238E27FC236}">
                <a16:creationId xmlns:a16="http://schemas.microsoft.com/office/drawing/2014/main" xmlns="" id="{BDCAEC22-D086-435E-8D4E-2D8E49E432DA}"/>
              </a:ext>
            </a:extLst>
          </p:cNvPr>
          <p:cNvSpPr>
            <a:spLocks noGrp="1" noChangeArrowheads="1"/>
          </p:cNvSpPr>
          <p:nvPr>
            <p:ph type="sldNum" sz="quarter" idx="3"/>
          </p:nvPr>
        </p:nvSpPr>
        <p:spPr bwMode="auto">
          <a:xfrm>
            <a:off x="5622925"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48F9850-3DE0-41FA-A43D-EA47DA4777A9}"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xmlns="" id="{98CF9E98-CC1C-4144-931A-25281F49F341}"/>
              </a:ext>
            </a:extLst>
          </p:cNvPr>
          <p:cNvSpPr>
            <a:spLocks noGrp="1"/>
          </p:cNvSpPr>
          <p:nvPr>
            <p:ph type="hdr" sz="quarter"/>
          </p:nvPr>
        </p:nvSpPr>
        <p:spPr>
          <a:xfrm>
            <a:off x="0" y="0"/>
            <a:ext cx="4302125" cy="339725"/>
          </a:xfrm>
          <a:prstGeom prst="rect">
            <a:avLst/>
          </a:prstGeom>
        </p:spPr>
        <p:txBody>
          <a:bodyPr vert="horz" lIns="91440" tIns="45720" rIns="91440" bIns="45720" rtlCol="0"/>
          <a:lstStyle>
            <a:lvl1pPr algn="l" eaLnBrk="1" hangingPunct="1">
              <a:defRPr sz="1200">
                <a:latin typeface="Arial" charset="0"/>
                <a:ea typeface="新細明體" pitchFamily="16" charset="-120"/>
              </a:defRPr>
            </a:lvl1pPr>
          </a:lstStyle>
          <a:p>
            <a:pPr>
              <a:defRPr/>
            </a:pPr>
            <a:endParaRPr lang="zh-TW" altLang="en-US"/>
          </a:p>
        </p:txBody>
      </p:sp>
      <p:sp>
        <p:nvSpPr>
          <p:cNvPr id="3" name="日期版面配置區 2">
            <a:extLst>
              <a:ext uri="{FF2B5EF4-FFF2-40B4-BE49-F238E27FC236}">
                <a16:creationId xmlns:a16="http://schemas.microsoft.com/office/drawing/2014/main" xmlns="" id="{3B4D35CD-549B-4671-B7A2-978DF1105012}"/>
              </a:ext>
            </a:extLst>
          </p:cNvPr>
          <p:cNvSpPr>
            <a:spLocks noGrp="1"/>
          </p:cNvSpPr>
          <p:nvPr>
            <p:ph type="dt" idx="1"/>
          </p:nvPr>
        </p:nvSpPr>
        <p:spPr>
          <a:xfrm>
            <a:off x="5622925" y="0"/>
            <a:ext cx="4302125" cy="339725"/>
          </a:xfrm>
          <a:prstGeom prst="rect">
            <a:avLst/>
          </a:prstGeom>
        </p:spPr>
        <p:txBody>
          <a:bodyPr vert="horz" lIns="91440" tIns="45720" rIns="91440" bIns="45720" rtlCol="0"/>
          <a:lstStyle>
            <a:lvl1pPr algn="r" eaLnBrk="1" hangingPunct="1">
              <a:defRPr sz="1200">
                <a:latin typeface="Arial" charset="0"/>
                <a:ea typeface="新細明體" pitchFamily="16" charset="-120"/>
              </a:defRPr>
            </a:lvl1pPr>
          </a:lstStyle>
          <a:p>
            <a:pPr>
              <a:defRPr/>
            </a:pPr>
            <a:fld id="{797561CB-413F-453E-81B5-B94CB7BF12EE}" type="datetimeFigureOut">
              <a:rPr lang="zh-TW" altLang="en-US"/>
              <a:pPr>
                <a:defRPr/>
              </a:pPr>
              <a:t>2024/3/19</a:t>
            </a:fld>
            <a:endParaRPr lang="zh-TW" altLang="en-US"/>
          </a:p>
        </p:txBody>
      </p:sp>
      <p:sp>
        <p:nvSpPr>
          <p:cNvPr id="4" name="投影片圖像版面配置區 3">
            <a:extLst>
              <a:ext uri="{FF2B5EF4-FFF2-40B4-BE49-F238E27FC236}">
                <a16:creationId xmlns:a16="http://schemas.microsoft.com/office/drawing/2014/main" xmlns="" id="{7FF6C825-E2D6-41B9-ADCA-78539009B274}"/>
              </a:ext>
            </a:extLst>
          </p:cNvPr>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a:extLst>
              <a:ext uri="{FF2B5EF4-FFF2-40B4-BE49-F238E27FC236}">
                <a16:creationId xmlns:a16="http://schemas.microsoft.com/office/drawing/2014/main" xmlns="" id="{963FC486-9F4A-4700-B21E-90B78963DFB7}"/>
              </a:ext>
            </a:extLst>
          </p:cNvPr>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a:extLst>
              <a:ext uri="{FF2B5EF4-FFF2-40B4-BE49-F238E27FC236}">
                <a16:creationId xmlns:a16="http://schemas.microsoft.com/office/drawing/2014/main" xmlns="" id="{7C4720C3-C60A-43FF-8573-70FCCD7D5905}"/>
              </a:ext>
            </a:extLst>
          </p:cNvPr>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eaLnBrk="1" hangingPunct="1">
              <a:defRPr sz="1200">
                <a:latin typeface="Arial" charset="0"/>
                <a:ea typeface="新細明體" pitchFamily="16" charset="-120"/>
              </a:defRPr>
            </a:lvl1pPr>
          </a:lstStyle>
          <a:p>
            <a:pPr>
              <a:defRPr/>
            </a:pPr>
            <a:endParaRPr lang="zh-TW" altLang="en-US"/>
          </a:p>
        </p:txBody>
      </p:sp>
      <p:sp>
        <p:nvSpPr>
          <p:cNvPr id="7" name="投影片編號版面配置區 6">
            <a:extLst>
              <a:ext uri="{FF2B5EF4-FFF2-40B4-BE49-F238E27FC236}">
                <a16:creationId xmlns:a16="http://schemas.microsoft.com/office/drawing/2014/main" xmlns="" id="{7AC4621B-3122-46B2-9DF1-7300041254F9}"/>
              </a:ext>
            </a:extLst>
          </p:cNvPr>
          <p:cNvSpPr>
            <a:spLocks noGrp="1"/>
          </p:cNvSpPr>
          <p:nvPr>
            <p:ph type="sldNum" sz="quarter" idx="5"/>
          </p:nvPr>
        </p:nvSpPr>
        <p:spPr>
          <a:xfrm>
            <a:off x="5622925" y="6456363"/>
            <a:ext cx="4302125" cy="339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DC9E9FF-1CE1-4143-A24B-137BD26370E8}" type="slidenum">
              <a:rPr lang="zh-TW" altLang="en-US"/>
              <a:pPr/>
              <a:t>‹#›</a:t>
            </a:fld>
            <a:endParaRPr lang="zh-TW" altLang="en-US"/>
          </a:p>
        </p:txBody>
      </p:sp>
    </p:spTree>
    <p:extLst>
      <p:ext uri="{BB962C8B-B14F-4D97-AF65-F5344CB8AC3E}">
        <p14:creationId xmlns:p14="http://schemas.microsoft.com/office/powerpoint/2010/main" val="2552919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xmlns="" id="{FA1D43FE-C80E-4596-A786-39A16B0E9B0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C52204C7-8FC8-4490-B12B-8EAA60A17EC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B7D5790D-CC18-442E-8786-C8969C6DE43C}"/>
              </a:ext>
            </a:extLst>
          </p:cNvPr>
          <p:cNvSpPr>
            <a:spLocks noGrp="1" noChangeArrowheads="1"/>
          </p:cNvSpPr>
          <p:nvPr>
            <p:ph type="sldNum" sz="quarter" idx="12"/>
          </p:nvPr>
        </p:nvSpPr>
        <p:spPr>
          <a:ln/>
        </p:spPr>
        <p:txBody>
          <a:bodyPr/>
          <a:lstStyle>
            <a:lvl1pPr>
              <a:defRPr/>
            </a:lvl1pPr>
          </a:lstStyle>
          <a:p>
            <a:fld id="{CDBE5BB7-F823-4342-8E4C-3F782D9EF789}" type="slidenum">
              <a:rPr lang="en-US" altLang="zh-TW"/>
              <a:pPr/>
              <a:t>‹#›</a:t>
            </a:fld>
            <a:endParaRPr lang="en-US" altLang="zh-TW"/>
          </a:p>
        </p:txBody>
      </p:sp>
    </p:spTree>
    <p:extLst>
      <p:ext uri="{BB962C8B-B14F-4D97-AF65-F5344CB8AC3E}">
        <p14:creationId xmlns:p14="http://schemas.microsoft.com/office/powerpoint/2010/main" val="113013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2AEC86A6-E2D0-44F9-A161-8431636213A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71412C63-9F20-4350-BF80-EE51289CBC0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96F895B5-BDB5-4B3D-9F5B-5929EE464D49}"/>
              </a:ext>
            </a:extLst>
          </p:cNvPr>
          <p:cNvSpPr>
            <a:spLocks noGrp="1" noChangeArrowheads="1"/>
          </p:cNvSpPr>
          <p:nvPr>
            <p:ph type="sldNum" sz="quarter" idx="12"/>
          </p:nvPr>
        </p:nvSpPr>
        <p:spPr>
          <a:ln/>
        </p:spPr>
        <p:txBody>
          <a:bodyPr/>
          <a:lstStyle>
            <a:lvl1pPr>
              <a:defRPr/>
            </a:lvl1pPr>
          </a:lstStyle>
          <a:p>
            <a:fld id="{A57FAC45-12CE-4AE7-BB50-E5A1B7D1D6C0}" type="slidenum">
              <a:rPr lang="en-US" altLang="zh-TW"/>
              <a:pPr/>
              <a:t>‹#›</a:t>
            </a:fld>
            <a:endParaRPr lang="en-US" altLang="zh-TW"/>
          </a:p>
        </p:txBody>
      </p:sp>
    </p:spTree>
    <p:extLst>
      <p:ext uri="{BB962C8B-B14F-4D97-AF65-F5344CB8AC3E}">
        <p14:creationId xmlns:p14="http://schemas.microsoft.com/office/powerpoint/2010/main" val="123031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E4C6C55C-5D74-41A1-9045-9BE9A9D5623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702244AF-CFC5-4A25-BC9D-18365F14116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0A7A3682-CC53-4302-AE4B-8DDD0270B3B6}"/>
              </a:ext>
            </a:extLst>
          </p:cNvPr>
          <p:cNvSpPr>
            <a:spLocks noGrp="1" noChangeArrowheads="1"/>
          </p:cNvSpPr>
          <p:nvPr>
            <p:ph type="sldNum" sz="quarter" idx="12"/>
          </p:nvPr>
        </p:nvSpPr>
        <p:spPr>
          <a:ln/>
        </p:spPr>
        <p:txBody>
          <a:bodyPr/>
          <a:lstStyle>
            <a:lvl1pPr>
              <a:defRPr/>
            </a:lvl1pPr>
          </a:lstStyle>
          <a:p>
            <a:fld id="{7513CAEE-8D2A-49F5-A73D-34D60590F9AD}" type="slidenum">
              <a:rPr lang="en-US" altLang="zh-TW"/>
              <a:pPr/>
              <a:t>‹#›</a:t>
            </a:fld>
            <a:endParaRPr lang="en-US" altLang="zh-TW"/>
          </a:p>
        </p:txBody>
      </p:sp>
    </p:spTree>
    <p:extLst>
      <p:ext uri="{BB962C8B-B14F-4D97-AF65-F5344CB8AC3E}">
        <p14:creationId xmlns:p14="http://schemas.microsoft.com/office/powerpoint/2010/main" val="1354386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44F0CB40-ED06-401D-BA57-A8622A078D9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2A1E9E99-50A4-4B53-BAA3-52AC7BEB47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31D87B76-EC60-439F-BDB5-B14150C9469F}"/>
              </a:ext>
            </a:extLst>
          </p:cNvPr>
          <p:cNvSpPr>
            <a:spLocks noGrp="1" noChangeArrowheads="1"/>
          </p:cNvSpPr>
          <p:nvPr>
            <p:ph type="sldNum" sz="quarter" idx="12"/>
          </p:nvPr>
        </p:nvSpPr>
        <p:spPr>
          <a:ln/>
        </p:spPr>
        <p:txBody>
          <a:bodyPr/>
          <a:lstStyle>
            <a:lvl1pPr>
              <a:defRPr/>
            </a:lvl1pPr>
          </a:lstStyle>
          <a:p>
            <a:fld id="{B26B3A7B-4EC3-4BB7-8EF1-42704E97870B}" type="slidenum">
              <a:rPr lang="en-US" altLang="zh-TW"/>
              <a:pPr/>
              <a:t>‹#›</a:t>
            </a:fld>
            <a:endParaRPr lang="en-US" altLang="zh-TW"/>
          </a:p>
        </p:txBody>
      </p:sp>
    </p:spTree>
    <p:extLst>
      <p:ext uri="{BB962C8B-B14F-4D97-AF65-F5344CB8AC3E}">
        <p14:creationId xmlns:p14="http://schemas.microsoft.com/office/powerpoint/2010/main" val="690951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xmlns="" id="{676A5152-03B8-431D-9336-F100A7553F6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C699B057-FD97-41E5-8366-67FE9655524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1AC03F2D-8B7F-4644-AA50-E2A32213A89B}"/>
              </a:ext>
            </a:extLst>
          </p:cNvPr>
          <p:cNvSpPr>
            <a:spLocks noGrp="1" noChangeArrowheads="1"/>
          </p:cNvSpPr>
          <p:nvPr>
            <p:ph type="sldNum" sz="quarter" idx="12"/>
          </p:nvPr>
        </p:nvSpPr>
        <p:spPr>
          <a:ln/>
        </p:spPr>
        <p:txBody>
          <a:bodyPr/>
          <a:lstStyle>
            <a:lvl1pPr>
              <a:defRPr/>
            </a:lvl1pPr>
          </a:lstStyle>
          <a:p>
            <a:fld id="{7E649CC9-2D45-48E6-8BAB-AEC6703A733A}" type="slidenum">
              <a:rPr lang="en-US" altLang="zh-TW"/>
              <a:pPr/>
              <a:t>‹#›</a:t>
            </a:fld>
            <a:endParaRPr lang="en-US" altLang="zh-TW"/>
          </a:p>
        </p:txBody>
      </p:sp>
    </p:spTree>
    <p:extLst>
      <p:ext uri="{BB962C8B-B14F-4D97-AF65-F5344CB8AC3E}">
        <p14:creationId xmlns:p14="http://schemas.microsoft.com/office/powerpoint/2010/main" val="1982209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62375645-B8C2-4D00-837C-D9AB99EBE8D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9455CE44-E282-41A1-90E7-4F4E8D6F1DB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D5E42953-8750-462C-A9E7-180A58CA7C8F}"/>
              </a:ext>
            </a:extLst>
          </p:cNvPr>
          <p:cNvSpPr>
            <a:spLocks noGrp="1" noChangeArrowheads="1"/>
          </p:cNvSpPr>
          <p:nvPr>
            <p:ph type="sldNum" sz="quarter" idx="12"/>
          </p:nvPr>
        </p:nvSpPr>
        <p:spPr>
          <a:ln/>
        </p:spPr>
        <p:txBody>
          <a:bodyPr/>
          <a:lstStyle>
            <a:lvl1pPr>
              <a:defRPr/>
            </a:lvl1pPr>
          </a:lstStyle>
          <a:p>
            <a:fld id="{498E7BD4-6AF9-46F7-AB12-1043DA365072}" type="slidenum">
              <a:rPr lang="en-US" altLang="zh-TW"/>
              <a:pPr/>
              <a:t>‹#›</a:t>
            </a:fld>
            <a:endParaRPr lang="en-US" altLang="zh-TW"/>
          </a:p>
        </p:txBody>
      </p:sp>
    </p:spTree>
    <p:extLst>
      <p:ext uri="{BB962C8B-B14F-4D97-AF65-F5344CB8AC3E}">
        <p14:creationId xmlns:p14="http://schemas.microsoft.com/office/powerpoint/2010/main" val="1986736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xmlns="" id="{F83D881F-86F1-448B-BAFD-7BE75928FA1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6B8F9B26-EB1A-4572-8811-62BB10898B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0CA26083-65AD-4136-9B90-6D1995CE9F47}"/>
              </a:ext>
            </a:extLst>
          </p:cNvPr>
          <p:cNvSpPr>
            <a:spLocks noGrp="1" noChangeArrowheads="1"/>
          </p:cNvSpPr>
          <p:nvPr>
            <p:ph type="sldNum" sz="quarter" idx="12"/>
          </p:nvPr>
        </p:nvSpPr>
        <p:spPr>
          <a:ln/>
        </p:spPr>
        <p:txBody>
          <a:bodyPr/>
          <a:lstStyle>
            <a:lvl1pPr>
              <a:defRPr/>
            </a:lvl1pPr>
          </a:lstStyle>
          <a:p>
            <a:fld id="{EA272A20-0B5E-482B-A8FC-0FC4DD0B8AE7}" type="slidenum">
              <a:rPr lang="en-US" altLang="zh-TW"/>
              <a:pPr/>
              <a:t>‹#›</a:t>
            </a:fld>
            <a:endParaRPr lang="en-US" altLang="zh-TW"/>
          </a:p>
        </p:txBody>
      </p:sp>
    </p:spTree>
    <p:extLst>
      <p:ext uri="{BB962C8B-B14F-4D97-AF65-F5344CB8AC3E}">
        <p14:creationId xmlns:p14="http://schemas.microsoft.com/office/powerpoint/2010/main" val="3009084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9362025A-2114-48E8-B2EE-2E03D403116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E1B76BF9-F654-4DD4-9316-66C66471186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19218734-EF4C-4B32-BA27-43E15613E401}"/>
              </a:ext>
            </a:extLst>
          </p:cNvPr>
          <p:cNvSpPr>
            <a:spLocks noGrp="1" noChangeArrowheads="1"/>
          </p:cNvSpPr>
          <p:nvPr>
            <p:ph type="sldNum" sz="quarter" idx="12"/>
          </p:nvPr>
        </p:nvSpPr>
        <p:spPr>
          <a:ln/>
        </p:spPr>
        <p:txBody>
          <a:bodyPr/>
          <a:lstStyle>
            <a:lvl1pPr>
              <a:defRPr/>
            </a:lvl1pPr>
          </a:lstStyle>
          <a:p>
            <a:fld id="{902FA5B8-75D7-41DA-A9A5-39184F67059F}" type="slidenum">
              <a:rPr lang="en-US" altLang="zh-TW"/>
              <a:pPr/>
              <a:t>‹#›</a:t>
            </a:fld>
            <a:endParaRPr lang="en-US" altLang="zh-TW"/>
          </a:p>
        </p:txBody>
      </p:sp>
    </p:spTree>
    <p:extLst>
      <p:ext uri="{BB962C8B-B14F-4D97-AF65-F5344CB8AC3E}">
        <p14:creationId xmlns:p14="http://schemas.microsoft.com/office/powerpoint/2010/main" val="1487423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xmlns="" id="{1D3BABCB-A167-4D88-A3D2-7D5D180466D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xmlns="" id="{1FCE5792-6294-4F62-8DC0-A291B5D19C5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xmlns="" id="{A0255EE0-2AFB-4AC9-85BD-D84A64A059BA}"/>
              </a:ext>
            </a:extLst>
          </p:cNvPr>
          <p:cNvSpPr>
            <a:spLocks noGrp="1" noChangeArrowheads="1"/>
          </p:cNvSpPr>
          <p:nvPr>
            <p:ph type="sldNum" sz="quarter" idx="12"/>
          </p:nvPr>
        </p:nvSpPr>
        <p:spPr>
          <a:ln/>
        </p:spPr>
        <p:txBody>
          <a:bodyPr/>
          <a:lstStyle>
            <a:lvl1pPr>
              <a:defRPr/>
            </a:lvl1pPr>
          </a:lstStyle>
          <a:p>
            <a:fld id="{B8A44AB1-1C37-4820-94E8-18BFB48A7B74}" type="slidenum">
              <a:rPr lang="en-US" altLang="zh-TW"/>
              <a:pPr/>
              <a:t>‹#›</a:t>
            </a:fld>
            <a:endParaRPr lang="en-US" altLang="zh-TW"/>
          </a:p>
        </p:txBody>
      </p:sp>
    </p:spTree>
    <p:extLst>
      <p:ext uri="{BB962C8B-B14F-4D97-AF65-F5344CB8AC3E}">
        <p14:creationId xmlns:p14="http://schemas.microsoft.com/office/powerpoint/2010/main" val="665316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xmlns="" id="{8F894E66-93F4-4A7A-864A-EB594B53191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xmlns="" id="{56F303C7-F0B6-4030-9D14-6F26AA7604C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xmlns="" id="{27986111-3CBF-4BB5-AAB1-0214479812A9}"/>
              </a:ext>
            </a:extLst>
          </p:cNvPr>
          <p:cNvSpPr>
            <a:spLocks noGrp="1" noChangeArrowheads="1"/>
          </p:cNvSpPr>
          <p:nvPr>
            <p:ph type="sldNum" sz="quarter" idx="12"/>
          </p:nvPr>
        </p:nvSpPr>
        <p:spPr>
          <a:ln/>
        </p:spPr>
        <p:txBody>
          <a:bodyPr/>
          <a:lstStyle>
            <a:lvl1pPr>
              <a:defRPr/>
            </a:lvl1pPr>
          </a:lstStyle>
          <a:p>
            <a:fld id="{3F5833E4-2575-4C4E-9627-6D47C9477F42}" type="slidenum">
              <a:rPr lang="en-US" altLang="zh-TW"/>
              <a:pPr/>
              <a:t>‹#›</a:t>
            </a:fld>
            <a:endParaRPr lang="en-US" altLang="zh-TW"/>
          </a:p>
        </p:txBody>
      </p:sp>
    </p:spTree>
    <p:extLst>
      <p:ext uri="{BB962C8B-B14F-4D97-AF65-F5344CB8AC3E}">
        <p14:creationId xmlns:p14="http://schemas.microsoft.com/office/powerpoint/2010/main" val="33551839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C7CEE17A-F3A5-482F-8FE6-1A2EE80C11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xmlns="" id="{0572B333-EA3C-4E55-BB02-2092394F956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xmlns="" id="{C498ECB7-C294-4BDE-A03E-57EF05171A12}"/>
              </a:ext>
            </a:extLst>
          </p:cNvPr>
          <p:cNvSpPr>
            <a:spLocks noGrp="1" noChangeArrowheads="1"/>
          </p:cNvSpPr>
          <p:nvPr>
            <p:ph type="sldNum" sz="quarter" idx="12"/>
          </p:nvPr>
        </p:nvSpPr>
        <p:spPr>
          <a:ln/>
        </p:spPr>
        <p:txBody>
          <a:bodyPr/>
          <a:lstStyle>
            <a:lvl1pPr>
              <a:defRPr/>
            </a:lvl1pPr>
          </a:lstStyle>
          <a:p>
            <a:fld id="{2D2C1250-814E-408A-932D-A80B85D5B80A}" type="slidenum">
              <a:rPr lang="en-US" altLang="zh-TW"/>
              <a:pPr/>
              <a:t>‹#›</a:t>
            </a:fld>
            <a:endParaRPr lang="en-US" altLang="zh-TW"/>
          </a:p>
        </p:txBody>
      </p:sp>
    </p:spTree>
    <p:extLst>
      <p:ext uri="{BB962C8B-B14F-4D97-AF65-F5344CB8AC3E}">
        <p14:creationId xmlns:p14="http://schemas.microsoft.com/office/powerpoint/2010/main" val="83821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2BCC8733-096D-4D2D-B1D4-6E1FAE5EE5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303B18BF-88D9-4A51-BADD-FD69C262702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91264A96-C6A7-48B7-8CAE-337C29877264}"/>
              </a:ext>
            </a:extLst>
          </p:cNvPr>
          <p:cNvSpPr>
            <a:spLocks noGrp="1" noChangeArrowheads="1"/>
          </p:cNvSpPr>
          <p:nvPr>
            <p:ph type="sldNum" sz="quarter" idx="12"/>
          </p:nvPr>
        </p:nvSpPr>
        <p:spPr>
          <a:ln/>
        </p:spPr>
        <p:txBody>
          <a:bodyPr/>
          <a:lstStyle>
            <a:lvl1pPr>
              <a:defRPr/>
            </a:lvl1pPr>
          </a:lstStyle>
          <a:p>
            <a:fld id="{BA05623D-A6F5-457C-90D2-B4FE51D2B5C2}" type="slidenum">
              <a:rPr lang="en-US" altLang="zh-TW"/>
              <a:pPr/>
              <a:t>‹#›</a:t>
            </a:fld>
            <a:endParaRPr lang="en-US" altLang="zh-TW"/>
          </a:p>
        </p:txBody>
      </p:sp>
    </p:spTree>
    <p:extLst>
      <p:ext uri="{BB962C8B-B14F-4D97-AF65-F5344CB8AC3E}">
        <p14:creationId xmlns:p14="http://schemas.microsoft.com/office/powerpoint/2010/main" val="1843722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FD0EC4BA-3295-4CDB-AEE9-C73E8ACCA6A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B16F8AEC-48D3-43BA-9B4B-C9E11C7A30B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0BC49FAC-268B-4947-A64F-D58FF668479A}"/>
              </a:ext>
            </a:extLst>
          </p:cNvPr>
          <p:cNvSpPr>
            <a:spLocks noGrp="1" noChangeArrowheads="1"/>
          </p:cNvSpPr>
          <p:nvPr>
            <p:ph type="sldNum" sz="quarter" idx="12"/>
          </p:nvPr>
        </p:nvSpPr>
        <p:spPr>
          <a:ln/>
        </p:spPr>
        <p:txBody>
          <a:bodyPr/>
          <a:lstStyle>
            <a:lvl1pPr>
              <a:defRPr/>
            </a:lvl1pPr>
          </a:lstStyle>
          <a:p>
            <a:fld id="{835185C8-5C0B-446E-AD18-D799058B5BEE}" type="slidenum">
              <a:rPr lang="en-US" altLang="zh-TW"/>
              <a:pPr/>
              <a:t>‹#›</a:t>
            </a:fld>
            <a:endParaRPr lang="en-US" altLang="zh-TW"/>
          </a:p>
        </p:txBody>
      </p:sp>
    </p:spTree>
    <p:extLst>
      <p:ext uri="{BB962C8B-B14F-4D97-AF65-F5344CB8AC3E}">
        <p14:creationId xmlns:p14="http://schemas.microsoft.com/office/powerpoint/2010/main" val="2598793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9EF0AE53-DDE5-454A-8FE4-30120758CCF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CEA790EC-3676-4914-90DF-08835C1A698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BF490C9C-BE61-46D3-B01E-3D670F9AB836}"/>
              </a:ext>
            </a:extLst>
          </p:cNvPr>
          <p:cNvSpPr>
            <a:spLocks noGrp="1" noChangeArrowheads="1"/>
          </p:cNvSpPr>
          <p:nvPr>
            <p:ph type="sldNum" sz="quarter" idx="12"/>
          </p:nvPr>
        </p:nvSpPr>
        <p:spPr>
          <a:ln/>
        </p:spPr>
        <p:txBody>
          <a:bodyPr/>
          <a:lstStyle>
            <a:lvl1pPr>
              <a:defRPr/>
            </a:lvl1pPr>
          </a:lstStyle>
          <a:p>
            <a:fld id="{93C9E2ED-F37E-4512-8705-1078A76D6A67}" type="slidenum">
              <a:rPr lang="en-US" altLang="zh-TW"/>
              <a:pPr/>
              <a:t>‹#›</a:t>
            </a:fld>
            <a:endParaRPr lang="en-US" altLang="zh-TW"/>
          </a:p>
        </p:txBody>
      </p:sp>
    </p:spTree>
    <p:extLst>
      <p:ext uri="{BB962C8B-B14F-4D97-AF65-F5344CB8AC3E}">
        <p14:creationId xmlns:p14="http://schemas.microsoft.com/office/powerpoint/2010/main" val="1483828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59FFAD01-823A-4A1E-93D2-F7C3553364C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09389575-3386-401A-91DD-49DDC02616A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FE38F249-A008-494C-9CEC-1853179A399A}"/>
              </a:ext>
            </a:extLst>
          </p:cNvPr>
          <p:cNvSpPr>
            <a:spLocks noGrp="1" noChangeArrowheads="1"/>
          </p:cNvSpPr>
          <p:nvPr>
            <p:ph type="sldNum" sz="quarter" idx="12"/>
          </p:nvPr>
        </p:nvSpPr>
        <p:spPr>
          <a:ln/>
        </p:spPr>
        <p:txBody>
          <a:bodyPr/>
          <a:lstStyle>
            <a:lvl1pPr>
              <a:defRPr/>
            </a:lvl1pPr>
          </a:lstStyle>
          <a:p>
            <a:fld id="{A04F24BF-B23B-430B-BB37-733808046530}" type="slidenum">
              <a:rPr lang="en-US" altLang="zh-TW"/>
              <a:pPr/>
              <a:t>‹#›</a:t>
            </a:fld>
            <a:endParaRPr lang="en-US" altLang="zh-TW"/>
          </a:p>
        </p:txBody>
      </p:sp>
    </p:spTree>
    <p:extLst>
      <p:ext uri="{BB962C8B-B14F-4D97-AF65-F5344CB8AC3E}">
        <p14:creationId xmlns:p14="http://schemas.microsoft.com/office/powerpoint/2010/main" val="3234908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54ED7CD6-E91A-4785-B798-5DB72BC9005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D79ECF78-C156-44B1-9F4F-9F701A9F307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3C1AA683-A868-4F35-8606-A9D26B1C3076}"/>
              </a:ext>
            </a:extLst>
          </p:cNvPr>
          <p:cNvSpPr>
            <a:spLocks noGrp="1" noChangeArrowheads="1"/>
          </p:cNvSpPr>
          <p:nvPr>
            <p:ph type="sldNum" sz="quarter" idx="12"/>
          </p:nvPr>
        </p:nvSpPr>
        <p:spPr>
          <a:ln/>
        </p:spPr>
        <p:txBody>
          <a:bodyPr/>
          <a:lstStyle>
            <a:lvl1pPr>
              <a:defRPr/>
            </a:lvl1pPr>
          </a:lstStyle>
          <a:p>
            <a:fld id="{386B5302-9A7C-4DD7-BC36-E6567B443EF3}" type="slidenum">
              <a:rPr lang="en-US" altLang="zh-TW"/>
              <a:pPr/>
              <a:t>‹#›</a:t>
            </a:fld>
            <a:endParaRPr lang="en-US" altLang="zh-TW"/>
          </a:p>
        </p:txBody>
      </p:sp>
    </p:spTree>
    <p:extLst>
      <p:ext uri="{BB962C8B-B14F-4D97-AF65-F5344CB8AC3E}">
        <p14:creationId xmlns:p14="http://schemas.microsoft.com/office/powerpoint/2010/main" val="3932624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83A97433-7463-4EE9-9A68-89995DDE84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2DA8A8AC-2AF4-4342-A3F7-AF6DC452205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92D73D0D-5A4E-4FA4-B916-9C2BB9F148FB}"/>
              </a:ext>
            </a:extLst>
          </p:cNvPr>
          <p:cNvSpPr>
            <a:spLocks noGrp="1" noChangeArrowheads="1"/>
          </p:cNvSpPr>
          <p:nvPr>
            <p:ph type="sldNum" sz="quarter" idx="12"/>
          </p:nvPr>
        </p:nvSpPr>
        <p:spPr>
          <a:ln/>
        </p:spPr>
        <p:txBody>
          <a:bodyPr/>
          <a:lstStyle>
            <a:lvl1pPr>
              <a:defRPr/>
            </a:lvl1pPr>
          </a:lstStyle>
          <a:p>
            <a:fld id="{E05035D9-A346-4417-ADBB-A730891FBC2E}" type="slidenum">
              <a:rPr lang="en-US" altLang="zh-TW"/>
              <a:pPr/>
              <a:t>‹#›</a:t>
            </a:fld>
            <a:endParaRPr lang="en-US" altLang="zh-TW"/>
          </a:p>
        </p:txBody>
      </p:sp>
    </p:spTree>
    <p:extLst>
      <p:ext uri="{BB962C8B-B14F-4D97-AF65-F5344CB8AC3E}">
        <p14:creationId xmlns:p14="http://schemas.microsoft.com/office/powerpoint/2010/main" val="1435349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173111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58775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116895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063900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10704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xmlns="" id="{189DBB4D-AC6E-45E2-92FD-6C68BF18A8D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B7E07219-283F-41E1-9F63-3E69F311B68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CF67921D-8AA0-429F-893F-33C0BD09F404}"/>
              </a:ext>
            </a:extLst>
          </p:cNvPr>
          <p:cNvSpPr>
            <a:spLocks noGrp="1" noChangeArrowheads="1"/>
          </p:cNvSpPr>
          <p:nvPr>
            <p:ph type="sldNum" sz="quarter" idx="12"/>
          </p:nvPr>
        </p:nvSpPr>
        <p:spPr>
          <a:ln/>
        </p:spPr>
        <p:txBody>
          <a:bodyPr/>
          <a:lstStyle>
            <a:lvl1pPr>
              <a:defRPr/>
            </a:lvl1pPr>
          </a:lstStyle>
          <a:p>
            <a:fld id="{D3DFC3DD-E882-452A-91F8-C2B7372F4870}" type="slidenum">
              <a:rPr lang="en-US" altLang="zh-TW"/>
              <a:pPr/>
              <a:t>‹#›</a:t>
            </a:fld>
            <a:endParaRPr lang="en-US" altLang="zh-TW"/>
          </a:p>
        </p:txBody>
      </p:sp>
    </p:spTree>
    <p:extLst>
      <p:ext uri="{BB962C8B-B14F-4D97-AF65-F5344CB8AC3E}">
        <p14:creationId xmlns:p14="http://schemas.microsoft.com/office/powerpoint/2010/main" val="27179026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767056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033577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473805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2334487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571247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75251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CD6FBB84-2844-4A33-978A-34AB3A4EF11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8D105CD7-17B4-46DE-98B7-3DFC9437586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6EB4CC55-B588-49B3-822A-C7776C4FE0B4}"/>
              </a:ext>
            </a:extLst>
          </p:cNvPr>
          <p:cNvSpPr>
            <a:spLocks noGrp="1" noChangeArrowheads="1"/>
          </p:cNvSpPr>
          <p:nvPr>
            <p:ph type="sldNum" sz="quarter" idx="12"/>
          </p:nvPr>
        </p:nvSpPr>
        <p:spPr>
          <a:ln/>
        </p:spPr>
        <p:txBody>
          <a:bodyPr/>
          <a:lstStyle>
            <a:lvl1pPr>
              <a:defRPr/>
            </a:lvl1pPr>
          </a:lstStyle>
          <a:p>
            <a:fld id="{7CE1C017-193D-4ABD-88BA-4DF2267B3004}" type="slidenum">
              <a:rPr lang="en-US" altLang="zh-TW"/>
              <a:pPr/>
              <a:t>‹#›</a:t>
            </a:fld>
            <a:endParaRPr lang="en-US" altLang="zh-TW"/>
          </a:p>
        </p:txBody>
      </p:sp>
    </p:spTree>
    <p:extLst>
      <p:ext uri="{BB962C8B-B14F-4D97-AF65-F5344CB8AC3E}">
        <p14:creationId xmlns:p14="http://schemas.microsoft.com/office/powerpoint/2010/main" val="83524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xmlns="" id="{27C7CE9F-BAAA-4BC2-9E69-5EF81F3B834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xmlns="" id="{980A774C-047B-4844-A69E-01713EB6157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xmlns="" id="{3674DB39-6C07-4C42-B005-E3B0F56C2CD1}"/>
              </a:ext>
            </a:extLst>
          </p:cNvPr>
          <p:cNvSpPr>
            <a:spLocks noGrp="1" noChangeArrowheads="1"/>
          </p:cNvSpPr>
          <p:nvPr>
            <p:ph type="sldNum" sz="quarter" idx="12"/>
          </p:nvPr>
        </p:nvSpPr>
        <p:spPr>
          <a:ln/>
        </p:spPr>
        <p:txBody>
          <a:bodyPr/>
          <a:lstStyle>
            <a:lvl1pPr>
              <a:defRPr/>
            </a:lvl1pPr>
          </a:lstStyle>
          <a:p>
            <a:fld id="{C20D7454-9E16-4247-84EA-7F7E7B31E93A}" type="slidenum">
              <a:rPr lang="en-US" altLang="zh-TW"/>
              <a:pPr/>
              <a:t>‹#›</a:t>
            </a:fld>
            <a:endParaRPr lang="en-US" altLang="zh-TW"/>
          </a:p>
        </p:txBody>
      </p:sp>
    </p:spTree>
    <p:extLst>
      <p:ext uri="{BB962C8B-B14F-4D97-AF65-F5344CB8AC3E}">
        <p14:creationId xmlns:p14="http://schemas.microsoft.com/office/powerpoint/2010/main" val="413416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xmlns="" id="{C25EB958-BF4C-433D-B918-4940B9DD2F6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xmlns="" id="{271057AE-1778-4278-8740-19A9C1FE10F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xmlns="" id="{B65B47B9-BA68-4ED7-9C63-1694073BC40E}"/>
              </a:ext>
            </a:extLst>
          </p:cNvPr>
          <p:cNvSpPr>
            <a:spLocks noGrp="1" noChangeArrowheads="1"/>
          </p:cNvSpPr>
          <p:nvPr>
            <p:ph type="sldNum" sz="quarter" idx="12"/>
          </p:nvPr>
        </p:nvSpPr>
        <p:spPr>
          <a:ln/>
        </p:spPr>
        <p:txBody>
          <a:bodyPr/>
          <a:lstStyle>
            <a:lvl1pPr>
              <a:defRPr/>
            </a:lvl1pPr>
          </a:lstStyle>
          <a:p>
            <a:fld id="{292823ED-6EC7-4259-A78D-C1FE57561305}" type="slidenum">
              <a:rPr lang="en-US" altLang="zh-TW"/>
              <a:pPr/>
              <a:t>‹#›</a:t>
            </a:fld>
            <a:endParaRPr lang="en-US" altLang="zh-TW"/>
          </a:p>
        </p:txBody>
      </p:sp>
    </p:spTree>
    <p:extLst>
      <p:ext uri="{BB962C8B-B14F-4D97-AF65-F5344CB8AC3E}">
        <p14:creationId xmlns:p14="http://schemas.microsoft.com/office/powerpoint/2010/main" val="46360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137915A6-73B7-4C64-AB54-EC59E0CC2B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xmlns="" id="{93F49DE1-0947-4704-A8F9-C740A883E7E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xmlns="" id="{78EE801E-C3AD-4A8F-9DDB-8C4C06EDEF3C}"/>
              </a:ext>
            </a:extLst>
          </p:cNvPr>
          <p:cNvSpPr>
            <a:spLocks noGrp="1" noChangeArrowheads="1"/>
          </p:cNvSpPr>
          <p:nvPr>
            <p:ph type="sldNum" sz="quarter" idx="12"/>
          </p:nvPr>
        </p:nvSpPr>
        <p:spPr>
          <a:ln/>
        </p:spPr>
        <p:txBody>
          <a:bodyPr/>
          <a:lstStyle>
            <a:lvl1pPr>
              <a:defRPr/>
            </a:lvl1pPr>
          </a:lstStyle>
          <a:p>
            <a:fld id="{71689C9E-46AB-41EE-897E-9D217D1E767E}" type="slidenum">
              <a:rPr lang="en-US" altLang="zh-TW"/>
              <a:pPr/>
              <a:t>‹#›</a:t>
            </a:fld>
            <a:endParaRPr lang="en-US" altLang="zh-TW"/>
          </a:p>
        </p:txBody>
      </p:sp>
    </p:spTree>
    <p:extLst>
      <p:ext uri="{BB962C8B-B14F-4D97-AF65-F5344CB8AC3E}">
        <p14:creationId xmlns:p14="http://schemas.microsoft.com/office/powerpoint/2010/main" val="33594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2D054500-AF45-4EDA-B802-9505D3EBD08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D084BF18-0CA2-4979-82FF-6E87EC71A0C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0BB14425-7920-46FB-810A-CB36D043B14D}"/>
              </a:ext>
            </a:extLst>
          </p:cNvPr>
          <p:cNvSpPr>
            <a:spLocks noGrp="1" noChangeArrowheads="1"/>
          </p:cNvSpPr>
          <p:nvPr>
            <p:ph type="sldNum" sz="quarter" idx="12"/>
          </p:nvPr>
        </p:nvSpPr>
        <p:spPr>
          <a:ln/>
        </p:spPr>
        <p:txBody>
          <a:bodyPr/>
          <a:lstStyle>
            <a:lvl1pPr>
              <a:defRPr/>
            </a:lvl1pPr>
          </a:lstStyle>
          <a:p>
            <a:fld id="{1F3DD443-67D8-4038-9116-5227EC48F75D}" type="slidenum">
              <a:rPr lang="en-US" altLang="zh-TW"/>
              <a:pPr/>
              <a:t>‹#›</a:t>
            </a:fld>
            <a:endParaRPr lang="en-US" altLang="zh-TW"/>
          </a:p>
        </p:txBody>
      </p:sp>
    </p:spTree>
    <p:extLst>
      <p:ext uri="{BB962C8B-B14F-4D97-AF65-F5344CB8AC3E}">
        <p14:creationId xmlns:p14="http://schemas.microsoft.com/office/powerpoint/2010/main" val="121824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34E8FFB9-32E5-49DD-97D5-6DFEAB6D46D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2BB12032-4775-494A-B587-CA49BF682F2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661C9084-6F81-49F7-9DD5-2AED3EE1CCA2}"/>
              </a:ext>
            </a:extLst>
          </p:cNvPr>
          <p:cNvSpPr>
            <a:spLocks noGrp="1" noChangeArrowheads="1"/>
          </p:cNvSpPr>
          <p:nvPr>
            <p:ph type="sldNum" sz="quarter" idx="12"/>
          </p:nvPr>
        </p:nvSpPr>
        <p:spPr>
          <a:ln/>
        </p:spPr>
        <p:txBody>
          <a:bodyPr/>
          <a:lstStyle>
            <a:lvl1pPr>
              <a:defRPr/>
            </a:lvl1pPr>
          </a:lstStyle>
          <a:p>
            <a:fld id="{BBD4DA76-5AFA-44E9-9A3B-501C8BC24EF2}" type="slidenum">
              <a:rPr lang="en-US" altLang="zh-TW"/>
              <a:pPr/>
              <a:t>‹#›</a:t>
            </a:fld>
            <a:endParaRPr lang="en-US" altLang="zh-TW"/>
          </a:p>
        </p:txBody>
      </p:sp>
    </p:spTree>
    <p:extLst>
      <p:ext uri="{BB962C8B-B14F-4D97-AF65-F5344CB8AC3E}">
        <p14:creationId xmlns:p14="http://schemas.microsoft.com/office/powerpoint/2010/main" val="112132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406ECC2-4BEF-4FBD-9C7C-39F209A2E72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xmlns="" id="{8AA86EFE-B949-4A35-B10D-3C08342C7A5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xmlns="" id="{CA3B87F7-BADA-46E9-9F63-AAEE7316DFD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pitchFamily="18" charset="-120"/>
              </a:defRPr>
            </a:lvl1pPr>
          </a:lstStyle>
          <a:p>
            <a:pPr>
              <a:defRPr/>
            </a:pPr>
            <a:endParaRPr lang="en-US" altLang="zh-TW"/>
          </a:p>
        </p:txBody>
      </p:sp>
      <p:sp>
        <p:nvSpPr>
          <p:cNvPr id="1029" name="Rectangle 5">
            <a:extLst>
              <a:ext uri="{FF2B5EF4-FFF2-40B4-BE49-F238E27FC236}">
                <a16:creationId xmlns:a16="http://schemas.microsoft.com/office/drawing/2014/main" xmlns="" id="{F02C2CAB-EBA2-4792-A557-44AD7EF47D9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pitchFamily="18" charset="-120"/>
              </a:defRPr>
            </a:lvl1pPr>
          </a:lstStyle>
          <a:p>
            <a:pPr>
              <a:defRPr/>
            </a:pPr>
            <a:endParaRPr lang="en-US" altLang="zh-TW"/>
          </a:p>
        </p:txBody>
      </p:sp>
      <p:sp>
        <p:nvSpPr>
          <p:cNvPr id="1030" name="Rectangle 6">
            <a:extLst>
              <a:ext uri="{FF2B5EF4-FFF2-40B4-BE49-F238E27FC236}">
                <a16:creationId xmlns:a16="http://schemas.microsoft.com/office/drawing/2014/main" xmlns="" id="{B469B658-2ED5-459B-9055-7A985D25A15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F399073-5068-4582-9F68-3593FF259E15}"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4668" r:id="rId1"/>
    <p:sldLayoutId id="2147484669" r:id="rId2"/>
    <p:sldLayoutId id="2147484670" r:id="rId3"/>
    <p:sldLayoutId id="2147484671" r:id="rId4"/>
    <p:sldLayoutId id="2147484672" r:id="rId5"/>
    <p:sldLayoutId id="2147484673" r:id="rId6"/>
    <p:sldLayoutId id="2147484674" r:id="rId7"/>
    <p:sldLayoutId id="2147484675" r:id="rId8"/>
    <p:sldLayoutId id="2147484676" r:id="rId9"/>
    <p:sldLayoutId id="2147484677" r:id="rId10"/>
    <p:sldLayoutId id="2147484678" r:id="rId11"/>
    <p:sldLayoutId id="2147484679"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31EA1C0-1E11-444E-BB49-3108FC0BE20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xmlns="" id="{8294F84B-6EC0-4240-A714-8E099953DC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xmlns=""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xmlns=""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xmlns=""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004DA0EC-85EC-4EC8-A39A-697B102BD66D}"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 id="2147484700" r:id="rId9"/>
    <p:sldLayoutId id="2147484701" r:id="rId10"/>
    <p:sldLayoutId id="2147484702" r:id="rId11"/>
    <p:sldLayoutId id="214748470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2024/3/19</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05627532"/>
      </p:ext>
    </p:extLst>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hyperlink" Target="http://www.cirs.org.hk/support.asp" TargetMode="Externa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82FDFF9-45A4-4724-B60E-F9C6C7F122D4}"/>
              </a:ext>
            </a:extLst>
          </p:cNvPr>
          <p:cNvSpPr>
            <a:spLocks noGrp="1" noChangeArrowheads="1"/>
          </p:cNvSpPr>
          <p:nvPr>
            <p:ph type="body" idx="1"/>
          </p:nvPr>
        </p:nvSpPr>
        <p:spPr>
          <a:xfrm>
            <a:off x="0" y="0"/>
            <a:ext cx="9144000" cy="6858000"/>
          </a:xfrm>
        </p:spPr>
        <p:txBody>
          <a:bodyPr/>
          <a:lstStyle/>
          <a:p>
            <a:pPr marL="0" indent="0" algn="ctr" eaLnBrk="1" hangingPunct="1">
              <a:lnSpc>
                <a:spcPct val="120000"/>
              </a:lnSpc>
              <a:spcBef>
                <a:spcPts val="0"/>
              </a:spcBef>
              <a:buFontTx/>
              <a:buNone/>
            </a:pPr>
            <a:r>
              <a:rPr lang="zh-TW" altLang="en-US" sz="4400" dirty="0">
                <a:solidFill>
                  <a:schemeClr val="bg1"/>
                </a:solidFill>
                <a:latin typeface="華康粗黑體" panose="020B0709000000000000" pitchFamily="49" charset="-120"/>
                <a:ea typeface="華康粗黑體" panose="020B0709000000000000" pitchFamily="49" charset="-120"/>
              </a:rPr>
              <a:t>復 活 慶 典</a:t>
            </a:r>
          </a:p>
          <a:p>
            <a:pPr marL="0" indent="0" algn="ctr" eaLnBrk="1" hangingPunct="1">
              <a:lnSpc>
                <a:spcPct val="120000"/>
              </a:lnSpc>
              <a:spcBef>
                <a:spcPts val="0"/>
              </a:spcBef>
              <a:buFontTx/>
              <a:buNone/>
            </a:pPr>
            <a:r>
              <a:rPr lang="en-US" altLang="zh-TW" sz="3600" dirty="0">
                <a:solidFill>
                  <a:schemeClr val="bg1"/>
                </a:solidFill>
                <a:latin typeface="華康粗黑體" panose="020B0709000000000000" pitchFamily="49" charset="-120"/>
                <a:ea typeface="華康粗黑體" panose="020B0709000000000000" pitchFamily="49" charset="-120"/>
              </a:rPr>
              <a:t>2024</a:t>
            </a:r>
            <a:r>
              <a:rPr lang="zh-TW" altLang="en-US" sz="3600" dirty="0">
                <a:solidFill>
                  <a:schemeClr val="bg1"/>
                </a:solidFill>
                <a:latin typeface="華康粗黑體" panose="020B0709000000000000" pitchFamily="49" charset="-120"/>
                <a:ea typeface="華康粗黑體" panose="020B0709000000000000" pitchFamily="49" charset="-120"/>
              </a:rPr>
              <a:t>年</a:t>
            </a:r>
            <a:r>
              <a:rPr lang="en-US" altLang="zh-TW" sz="3600" dirty="0">
                <a:solidFill>
                  <a:schemeClr val="bg1"/>
                </a:solidFill>
                <a:latin typeface="華康粗黑體" panose="020B0709000000000000" pitchFamily="49" charset="-120"/>
                <a:ea typeface="華康粗黑體" panose="020B0709000000000000" pitchFamily="49" charset="-120"/>
              </a:rPr>
              <a:t>3</a:t>
            </a:r>
            <a:r>
              <a:rPr lang="zh-TW" altLang="en-US" sz="3600" dirty="0">
                <a:solidFill>
                  <a:schemeClr val="bg1"/>
                </a:solidFill>
                <a:latin typeface="華康粗黑體" panose="020B0709000000000000" pitchFamily="49" charset="-120"/>
                <a:ea typeface="華康粗黑體" panose="020B0709000000000000" pitchFamily="49" charset="-120"/>
              </a:rPr>
              <a:t>月</a:t>
            </a:r>
            <a:r>
              <a:rPr lang="en-US" altLang="zh-TW" sz="3600" dirty="0">
                <a:solidFill>
                  <a:schemeClr val="bg1"/>
                </a:solidFill>
                <a:latin typeface="華康粗黑體" panose="020B0709000000000000" pitchFamily="49" charset="-120"/>
                <a:ea typeface="華康粗黑體" panose="020B0709000000000000" pitchFamily="49" charset="-120"/>
              </a:rPr>
              <a:t>30</a:t>
            </a:r>
            <a:r>
              <a:rPr lang="zh-TW" altLang="en-US" sz="3600" dirty="0">
                <a:solidFill>
                  <a:schemeClr val="bg1"/>
                </a:solidFill>
                <a:latin typeface="華康粗黑體" panose="020B0709000000000000" pitchFamily="49" charset="-120"/>
                <a:ea typeface="華康粗黑體" panose="020B0709000000000000" pitchFamily="49" charset="-120"/>
              </a:rPr>
              <a:t>日</a:t>
            </a:r>
          </a:p>
          <a:p>
            <a:pPr marL="0" indent="0" algn="ctr" eaLnBrk="1" hangingPunct="1">
              <a:lnSpc>
                <a:spcPct val="120000"/>
              </a:lnSpc>
              <a:spcBef>
                <a:spcPts val="0"/>
              </a:spcBef>
              <a:buFontTx/>
              <a:buNone/>
            </a:pPr>
            <a:r>
              <a:rPr lang="zh-TW" altLang="en-US" sz="4800" dirty="0">
                <a:solidFill>
                  <a:srgbClr val="FFFF00"/>
                </a:solidFill>
                <a:latin typeface="華康粗黑體" panose="020B0709000000000000" pitchFamily="49" charset="-120"/>
                <a:ea typeface="華康粗黑體" panose="020B0709000000000000" pitchFamily="49" charset="-120"/>
              </a:rPr>
              <a:t>夜 間 禮 儀</a:t>
            </a:r>
          </a:p>
          <a:p>
            <a:pPr marL="0" indent="0" algn="ctr" eaLnBrk="1" hangingPunct="1">
              <a:lnSpc>
                <a:spcPct val="140000"/>
              </a:lnSpc>
              <a:spcAft>
                <a:spcPts val="1200"/>
              </a:spcAft>
              <a:buFontTx/>
              <a:buNone/>
            </a:pPr>
            <a:r>
              <a:rPr lang="zh-TW" altLang="en-US" sz="3600" dirty="0">
                <a:solidFill>
                  <a:schemeClr val="bg1"/>
                </a:solidFill>
                <a:latin typeface="華康粗黑體" panose="020B0709000000000000" pitchFamily="49" charset="-120"/>
                <a:ea typeface="華康粗黑體" panose="020B0709000000000000" pitchFamily="49" charset="-120"/>
              </a:rPr>
              <a:t>主題</a:t>
            </a:r>
          </a:p>
          <a:p>
            <a:pPr marL="0" indent="0" algn="ctr" eaLnBrk="1" hangingPunct="1">
              <a:spcBef>
                <a:spcPct val="0"/>
              </a:spcBef>
              <a:buFontTx/>
              <a:buNone/>
            </a:pPr>
            <a:r>
              <a:rPr lang="zh-TW" altLang="en-US" sz="11000" dirty="0">
                <a:solidFill>
                  <a:srgbClr val="FFFF00"/>
                </a:solidFill>
                <a:latin typeface="華康粗黑體" panose="020B0709000000000000" pitchFamily="49" charset="-120"/>
                <a:ea typeface="華康粗黑體" panose="020B0709000000000000" pitchFamily="49" charset="-120"/>
              </a:rPr>
              <a:t>耶穌的委託</a:t>
            </a:r>
            <a:endParaRPr lang="en-US" altLang="zh-TW" sz="11000" dirty="0">
              <a:solidFill>
                <a:srgbClr val="FFFF00"/>
              </a:solidFill>
              <a:latin typeface="華康粗黑體" panose="020B0709000000000000" pitchFamily="49" charset="-120"/>
              <a:ea typeface="華康粗黑體" panose="020B0709000000000000" pitchFamily="49"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5E0835CB-E55B-418D-B8B8-6CCECFECC59E}"/>
              </a:ext>
            </a:extLst>
          </p:cNvPr>
          <p:cNvSpPr>
            <a:spLocks noGrp="1" noChangeArrowheads="1"/>
          </p:cNvSpPr>
          <p:nvPr>
            <p:ph type="body" idx="1"/>
          </p:nvPr>
        </p:nvSpPr>
        <p:spPr>
          <a:xfrm>
            <a:off x="0" y="0"/>
            <a:ext cx="9144000" cy="6858000"/>
          </a:xfrm>
        </p:spPr>
        <p:txBody>
          <a:bodyPr/>
          <a:lstStyle/>
          <a:p>
            <a:pPr marL="0" indent="0" eaLnBrk="1">
              <a:buNone/>
            </a:pP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6:3-11(</a:t>
            </a: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節錄</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a:t>
            </a:r>
          </a:p>
          <a:p>
            <a:pPr marL="0" indent="0" algn="just" eaLnBrk="1">
              <a:spcBef>
                <a:spcPct val="0"/>
              </a:spcBef>
              <a:spcAft>
                <a:spcPct val="1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弟兄姊妹們：</a:t>
            </a:r>
            <a:endParaRPr lang="en-US" altLang="zh-TW" sz="4000" dirty="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endParaRPr>
          </a:p>
          <a:p>
            <a:pPr marL="0" indent="0" algn="just" eaLnBrk="1">
              <a:spcBef>
                <a:spcPct val="0"/>
              </a:spcBef>
              <a:spcAft>
                <a:spcPct val="1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難道你們不知道：我們受過洗，歸於基督耶穌的人，就是受洗，歸於他的死亡嗎？</a:t>
            </a:r>
            <a:r>
              <a:rPr lang="zh-TW" altLang="en-US" sz="4000" dirty="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我們藉著洗禮，已歸於死亡，與他同葬了，為的是基督怎樣藉著父的光榮，從死者中復活了，我們也怎樣在新生活中度生。</a:t>
            </a:r>
          </a:p>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rPr>
              <a:t>如果我們藉著同他相似的死亡，已與他結合，也要藉著同他相似的復活，與他結合，</a:t>
            </a:r>
          </a:p>
        </p:txBody>
      </p:sp>
      <p:sp>
        <p:nvSpPr>
          <p:cNvPr id="24579" name="Text Box 3">
            <a:extLst>
              <a:ext uri="{FF2B5EF4-FFF2-40B4-BE49-F238E27FC236}">
                <a16:creationId xmlns:a16="http://schemas.microsoft.com/office/drawing/2014/main" xmlns="" id="{E7720AA8-3681-4B95-844D-381B817A5F3B}"/>
              </a:ext>
            </a:extLst>
          </p:cNvPr>
          <p:cNvSpPr txBox="1">
            <a:spLocks noChangeArrowheads="1"/>
          </p:cNvSpPr>
          <p:nvPr/>
        </p:nvSpPr>
        <p:spPr bwMode="auto">
          <a:xfrm>
            <a:off x="7956550" y="6381750"/>
            <a:ext cx="827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04E16C0A-C6A3-4C05-86EA-834EE183ADEB}"/>
              </a:ext>
            </a:extLst>
          </p:cNvPr>
          <p:cNvSpPr>
            <a:spLocks noGrp="1" noChangeArrowheads="1"/>
          </p:cNvSpPr>
          <p:nvPr>
            <p:ph type="body" idx="1"/>
          </p:nvPr>
        </p:nvSpPr>
        <p:spPr>
          <a:xfrm>
            <a:off x="0" y="0"/>
            <a:ext cx="9144000" cy="6858000"/>
          </a:xfrm>
        </p:spPr>
        <p:txBody>
          <a:bodyPr/>
          <a:lstStyle/>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rPr>
              <a:t>因為我們知道，我們的舊人，已與他同釘在十字架上了，使那屬罪惡的自我消逝，好叫我們不再作罪惡的奴隸，因為已死的人，便脫離了罪惡。</a:t>
            </a:r>
          </a:p>
          <a:p>
            <a:pPr marL="0" indent="0" algn="just" eaLnBrk="1">
              <a:lnSpc>
                <a:spcPts val="4800"/>
              </a:lnSpc>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所以，如果我們與基督同死，我們相信也要與他同生，因為我們知道：基督既從死者中復活，就不再死；死亡不再統治他了。</a:t>
            </a:r>
            <a:endParaRPr lang="en-US" altLang="zh-TW" sz="4000" dirty="0">
              <a:solidFill>
                <a:schemeClr val="bg1"/>
              </a:solidFill>
              <a:latin typeface="華康粗黑體" panose="020B0709000000000000" pitchFamily="49" charset="-120"/>
              <a:ea typeface="華康粗黑體" panose="020B0709000000000000" pitchFamily="49" charset="-120"/>
            </a:endParaRPr>
          </a:p>
          <a:p>
            <a:pPr marL="0" indent="0" algn="just" eaLnBrk="1">
              <a:lnSpc>
                <a:spcPts val="4800"/>
              </a:lnSpc>
              <a:spcBef>
                <a:spcPct val="0"/>
              </a:spcBef>
              <a:buFontTx/>
              <a:buNone/>
            </a:pP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上主的話。  </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en-US" altLang="zh-TW" sz="4000" dirty="0">
                <a:solidFill>
                  <a:srgbClr val="00FF00"/>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感謝天主。</a:t>
            </a:r>
          </a:p>
          <a:p>
            <a:pPr marL="0" indent="0" algn="just" eaLnBrk="1">
              <a:spcBef>
                <a:spcPct val="0"/>
              </a:spcBef>
              <a:spcAft>
                <a:spcPct val="20000"/>
              </a:spcAft>
              <a:buFontTx/>
              <a:buNone/>
            </a:pPr>
            <a:endParaRPr lang="zh-TW" altLang="en-US" sz="4000" dirty="0">
              <a:solidFill>
                <a:schemeClr val="bg1"/>
              </a:solidFill>
              <a:latin typeface="華康粗黑體" panose="020B0709000000000000" pitchFamily="49" charset="-120"/>
              <a:ea typeface="華康粗黑體" panose="020B0709000000000000" pitchFamily="49" charset="-120"/>
            </a:endParaRPr>
          </a:p>
        </p:txBody>
      </p:sp>
      <p:sp>
        <p:nvSpPr>
          <p:cNvPr id="25603" name="Text Box 3">
            <a:extLst>
              <a:ext uri="{FF2B5EF4-FFF2-40B4-BE49-F238E27FC236}">
                <a16:creationId xmlns:a16="http://schemas.microsoft.com/office/drawing/2014/main" xmlns="" id="{BE62AA39-6336-4190-992F-D0FD2BDE4A1E}"/>
              </a:ext>
            </a:extLst>
          </p:cNvPr>
          <p:cNvSpPr txBox="1">
            <a:spLocks noChangeArrowheads="1"/>
          </p:cNvSpPr>
          <p:nvPr/>
        </p:nvSpPr>
        <p:spPr bwMode="auto">
          <a:xfrm>
            <a:off x="7956550" y="6308725"/>
            <a:ext cx="827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2/3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942C8E82-9E7C-4F86-B4B1-BD15930A2D1B}"/>
              </a:ext>
            </a:extLst>
          </p:cNvPr>
          <p:cNvSpPr>
            <a:spLocks noGrp="1" noChangeArrowheads="1"/>
          </p:cNvSpPr>
          <p:nvPr>
            <p:ph type="body" idx="1"/>
          </p:nvPr>
        </p:nvSpPr>
        <p:spPr>
          <a:xfrm>
            <a:off x="0" y="188913"/>
            <a:ext cx="9144000" cy="6480175"/>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Courier New" panose="02070309020205020404" pitchFamily="49" charset="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Courier New" panose="02070309020205020404" pitchFamily="49" charset="0"/>
              </a:rPr>
              <a:t>16:1-7</a:t>
            </a:r>
            <a:endParaRPr lang="en-US" altLang="zh-TW"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endParaRP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安息日一過，瑪利亞瑪達肋納、雅各伯的母親瑪利亞，和撒羅默，買了香料，要去傅抹耶穌。一周的第一天，大清早，她們來到墳墓那裡；那時，太陽剛升起。</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她們彼此說：「誰能給我們從墳墓門口，滾開那塊石頭呢？」</a:t>
            </a:r>
          </a:p>
        </p:txBody>
      </p:sp>
      <p:sp>
        <p:nvSpPr>
          <p:cNvPr id="27651" name="Text Box 6">
            <a:extLst>
              <a:ext uri="{FF2B5EF4-FFF2-40B4-BE49-F238E27FC236}">
                <a16:creationId xmlns:a16="http://schemas.microsoft.com/office/drawing/2014/main" xmlns="" id="{700469E1-18C7-44D0-9459-19103213E735}"/>
              </a:ext>
            </a:extLst>
          </p:cNvPr>
          <p:cNvSpPr txBox="1">
            <a:spLocks noChangeArrowheads="1"/>
          </p:cNvSpPr>
          <p:nvPr/>
        </p:nvSpPr>
        <p:spPr bwMode="auto">
          <a:xfrm>
            <a:off x="7956550" y="6165850"/>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1/3</a:t>
            </a:r>
          </a:p>
        </p:txBody>
      </p:sp>
    </p:spTree>
  </p:cSld>
  <p:clrMapOvr>
    <a:masterClrMapping/>
  </p:clrMapOvr>
  <p:transition spd="slow">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A9451AF4-CBBF-4514-9045-EA91EF9DBCF4}"/>
              </a:ext>
            </a:extLst>
          </p:cNvPr>
          <p:cNvSpPr>
            <a:spLocks noGrp="1" noChangeArrowheads="1"/>
          </p:cNvSpPr>
          <p:nvPr>
            <p:ph type="body" idx="1"/>
          </p:nvPr>
        </p:nvSpPr>
        <p:spPr>
          <a:xfrm>
            <a:off x="0" y="188913"/>
            <a:ext cx="9144000" cy="6696075"/>
          </a:xfrm>
        </p:spPr>
        <p:txBody>
          <a:bodyPr/>
          <a:lstStyle/>
          <a:p>
            <a:pPr marL="0" indent="0" algn="just" eaLnBrk="1">
              <a:spcBef>
                <a:spcPct val="0"/>
              </a:spcBef>
              <a:spcAft>
                <a:spcPct val="200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但舉目一望，看見那塊很大的石頭，已經滾開了。</a:t>
            </a:r>
          </a:p>
          <a:p>
            <a:pPr marL="0" indent="0" algn="just" eaLnBrk="1">
              <a:spcBef>
                <a:spcPct val="0"/>
              </a:spcBef>
              <a:spcAft>
                <a:spcPct val="200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她們進入了墳墓，看見一個少年人，坐在右邊，穿著白衣，就非常驚恐。</a:t>
            </a:r>
          </a:p>
          <a:p>
            <a:pPr marL="0" indent="0" algn="just" eaLnBrk="1">
              <a:spcBef>
                <a:spcPct val="0"/>
              </a:spcBef>
              <a:spcAft>
                <a:spcPct val="200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那少年人向他們說：「不要驚惶！</a:t>
            </a:r>
            <a:r>
              <a:rPr lang="zh-TW" altLang="en-US" sz="4000" dirty="0">
                <a:solidFill>
                  <a:srgbClr val="FFFF00"/>
                </a:solidFill>
                <a:latin typeface="華康儷中黑" panose="020B0509000000000000" pitchFamily="49" charset="-120"/>
                <a:ea typeface="華康儷中黑" panose="020B0509000000000000" pitchFamily="49" charset="-120"/>
                <a:cs typeface="Courier New" panose="02070309020205020404" pitchFamily="49" charset="0"/>
              </a:rPr>
              <a:t>你們尋找那被釘在十字架上的納匝肋人耶穌，他已經復活了，不在這裡了；</a:t>
            </a:r>
            <a:r>
              <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rPr>
              <a:t>請看安放過他的地方！</a:t>
            </a:r>
          </a:p>
          <a:p>
            <a:pPr marL="0" indent="0" algn="just" eaLnBrk="1">
              <a:spcBef>
                <a:spcPct val="0"/>
              </a:spcBef>
              <a:spcAft>
                <a:spcPct val="20000"/>
              </a:spcAft>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Courier New" panose="02070309020205020404" pitchFamily="49" charset="0"/>
            </a:endParaRPr>
          </a:p>
        </p:txBody>
      </p:sp>
      <p:sp>
        <p:nvSpPr>
          <p:cNvPr id="28675" name="Text Box 7">
            <a:extLst>
              <a:ext uri="{FF2B5EF4-FFF2-40B4-BE49-F238E27FC236}">
                <a16:creationId xmlns:a16="http://schemas.microsoft.com/office/drawing/2014/main" xmlns="" id="{CE012AA6-F4AB-45EF-AB66-C00F4EB4A369}"/>
              </a:ext>
            </a:extLst>
          </p:cNvPr>
          <p:cNvSpPr txBox="1">
            <a:spLocks noChangeArrowheads="1"/>
          </p:cNvSpPr>
          <p:nvPr/>
        </p:nvSpPr>
        <p:spPr bwMode="auto">
          <a:xfrm>
            <a:off x="7885113" y="6165850"/>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2/3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80776D03-80E4-4D41-BF91-35797247149A}"/>
              </a:ext>
            </a:extLst>
          </p:cNvPr>
          <p:cNvSpPr>
            <a:spLocks noGrp="1" noChangeArrowheads="1"/>
          </p:cNvSpPr>
          <p:nvPr>
            <p:ph type="body" idx="1"/>
          </p:nvPr>
        </p:nvSpPr>
        <p:spPr>
          <a:xfrm>
            <a:off x="0" y="188913"/>
            <a:ext cx="9144000" cy="6480175"/>
          </a:xfrm>
        </p:spPr>
        <p:txBody>
          <a:bodyPr/>
          <a:lstStyle/>
          <a:p>
            <a:pPr marL="0" indent="0" algn="just" eaLnBrk="1">
              <a:spcBef>
                <a:spcPct val="0"/>
              </a:spcBef>
              <a:spcAft>
                <a:spcPts val="6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cs typeface="Courier New" panose="02070309020205020404" pitchFamily="49" charset="0"/>
              </a:rPr>
              <a:t>但是，你們去，告訴他的門徒和伯多祿，說：他在你們之先，到加里肋亞去；在那裡，你們要看見他，就如他曾告訴過你們的。」</a:t>
            </a:r>
            <a:endParaRPr lang="en-US" altLang="zh-TW" sz="4000" dirty="0">
              <a:solidFill>
                <a:schemeClr val="bg1"/>
              </a:solidFill>
              <a:latin typeface="華康粗黑體" panose="020B0709000000000000" pitchFamily="49" charset="-120"/>
              <a:ea typeface="華康粗黑體" panose="020B0709000000000000" pitchFamily="49" charset="-120"/>
              <a:cs typeface="Courier New" panose="02070309020205020404" pitchFamily="49" charset="0"/>
            </a:endParaRPr>
          </a:p>
          <a:p>
            <a:pPr marL="0" indent="0" algn="just" eaLnBrk="1">
              <a:spcBef>
                <a:spcPct val="0"/>
              </a:spcBef>
              <a:spcAft>
                <a:spcPts val="600"/>
              </a:spcAft>
              <a:buFontTx/>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ct val="0"/>
              </a:spcBef>
              <a:spcAft>
                <a:spcPts val="600"/>
              </a:spcAft>
              <a:buFontTx/>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p:txBody>
      </p:sp>
      <p:sp>
        <p:nvSpPr>
          <p:cNvPr id="29699" name="Text Box 7">
            <a:extLst>
              <a:ext uri="{FF2B5EF4-FFF2-40B4-BE49-F238E27FC236}">
                <a16:creationId xmlns:a16="http://schemas.microsoft.com/office/drawing/2014/main" xmlns="" id="{B9612C7F-C43C-49B6-8AA8-D16AA6C30FD7}"/>
              </a:ext>
            </a:extLst>
          </p:cNvPr>
          <p:cNvSpPr txBox="1">
            <a:spLocks noChangeArrowheads="1"/>
          </p:cNvSpPr>
          <p:nvPr/>
        </p:nvSpPr>
        <p:spPr bwMode="auto">
          <a:xfrm>
            <a:off x="7956550" y="6299200"/>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3/3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82FDFF9-45A4-4724-B60E-F9C6C7F122D4}"/>
              </a:ext>
            </a:extLst>
          </p:cNvPr>
          <p:cNvSpPr>
            <a:spLocks noGrp="1" noChangeArrowheads="1"/>
          </p:cNvSpPr>
          <p:nvPr>
            <p:ph type="body" idx="1"/>
          </p:nvPr>
        </p:nvSpPr>
        <p:spPr>
          <a:xfrm>
            <a:off x="0" y="0"/>
            <a:ext cx="9144000" cy="6858000"/>
          </a:xfrm>
        </p:spPr>
        <p:txBody>
          <a:bodyPr/>
          <a:lstStyle/>
          <a:p>
            <a:pPr marL="0" indent="0" algn="ctr" eaLnBrk="1" hangingPunct="1">
              <a:lnSpc>
                <a:spcPct val="120000"/>
              </a:lnSpc>
              <a:spcBef>
                <a:spcPts val="0"/>
              </a:spcBef>
              <a:buFontTx/>
              <a:buNone/>
            </a:pPr>
            <a:r>
              <a:rPr lang="zh-TW" altLang="en-US" sz="4400" dirty="0">
                <a:solidFill>
                  <a:schemeClr val="bg1"/>
                </a:solidFill>
                <a:latin typeface="華康粗黑體" panose="020B0709000000000000" pitchFamily="49" charset="-120"/>
                <a:ea typeface="華康粗黑體" panose="020B0709000000000000" pitchFamily="49" charset="-120"/>
              </a:rPr>
              <a:t>復 活 慶 典</a:t>
            </a:r>
          </a:p>
          <a:p>
            <a:pPr marL="0" indent="0" algn="ctr" eaLnBrk="1" hangingPunct="1">
              <a:lnSpc>
                <a:spcPct val="120000"/>
              </a:lnSpc>
              <a:spcBef>
                <a:spcPts val="0"/>
              </a:spcBef>
              <a:buFontTx/>
              <a:buNone/>
            </a:pPr>
            <a:r>
              <a:rPr lang="en-US" altLang="zh-TW" sz="3600" dirty="0">
                <a:solidFill>
                  <a:schemeClr val="bg1"/>
                </a:solidFill>
                <a:latin typeface="華康粗黑體" panose="020B0709000000000000" pitchFamily="49" charset="-120"/>
                <a:ea typeface="華康粗黑體" panose="020B0709000000000000" pitchFamily="49" charset="-120"/>
              </a:rPr>
              <a:t>2024</a:t>
            </a:r>
            <a:r>
              <a:rPr lang="zh-TW" altLang="en-US" sz="3600" dirty="0">
                <a:solidFill>
                  <a:schemeClr val="bg1"/>
                </a:solidFill>
                <a:latin typeface="華康粗黑體" panose="020B0709000000000000" pitchFamily="49" charset="-120"/>
                <a:ea typeface="華康粗黑體" panose="020B0709000000000000" pitchFamily="49" charset="-120"/>
              </a:rPr>
              <a:t>年</a:t>
            </a:r>
            <a:r>
              <a:rPr lang="en-US" altLang="zh-TW" sz="3600" dirty="0">
                <a:solidFill>
                  <a:schemeClr val="bg1"/>
                </a:solidFill>
                <a:latin typeface="華康粗黑體" panose="020B0709000000000000" pitchFamily="49" charset="-120"/>
                <a:ea typeface="華康粗黑體" panose="020B0709000000000000" pitchFamily="49" charset="-120"/>
              </a:rPr>
              <a:t>3</a:t>
            </a:r>
            <a:r>
              <a:rPr lang="zh-TW" altLang="en-US" sz="3600" dirty="0">
                <a:solidFill>
                  <a:schemeClr val="bg1"/>
                </a:solidFill>
                <a:latin typeface="華康粗黑體" panose="020B0709000000000000" pitchFamily="49" charset="-120"/>
                <a:ea typeface="華康粗黑體" panose="020B0709000000000000" pitchFamily="49" charset="-120"/>
              </a:rPr>
              <a:t>月</a:t>
            </a:r>
            <a:r>
              <a:rPr lang="en-US" altLang="zh-TW" sz="3600" dirty="0">
                <a:solidFill>
                  <a:schemeClr val="bg1"/>
                </a:solidFill>
                <a:latin typeface="華康粗黑體" panose="020B0709000000000000" pitchFamily="49" charset="-120"/>
                <a:ea typeface="華康粗黑體" panose="020B0709000000000000" pitchFamily="49" charset="-120"/>
              </a:rPr>
              <a:t>30</a:t>
            </a:r>
            <a:r>
              <a:rPr lang="zh-TW" altLang="en-US" sz="3600" dirty="0">
                <a:solidFill>
                  <a:schemeClr val="bg1"/>
                </a:solidFill>
                <a:latin typeface="華康粗黑體" panose="020B0709000000000000" pitchFamily="49" charset="-120"/>
                <a:ea typeface="華康粗黑體" panose="020B0709000000000000" pitchFamily="49" charset="-120"/>
              </a:rPr>
              <a:t>日</a:t>
            </a:r>
          </a:p>
          <a:p>
            <a:pPr marL="0" indent="0" algn="ctr" eaLnBrk="1" hangingPunct="1">
              <a:lnSpc>
                <a:spcPct val="120000"/>
              </a:lnSpc>
              <a:spcBef>
                <a:spcPts val="0"/>
              </a:spcBef>
              <a:buFontTx/>
              <a:buNone/>
            </a:pPr>
            <a:r>
              <a:rPr lang="zh-TW" altLang="en-US" sz="4800" dirty="0">
                <a:solidFill>
                  <a:srgbClr val="FFFF00"/>
                </a:solidFill>
                <a:latin typeface="華康粗黑體" panose="020B0709000000000000" pitchFamily="49" charset="-120"/>
                <a:ea typeface="華康粗黑體" panose="020B0709000000000000" pitchFamily="49" charset="-120"/>
              </a:rPr>
              <a:t>夜 間 禮 儀</a:t>
            </a:r>
          </a:p>
          <a:p>
            <a:pPr marL="0" indent="0" algn="ctr" eaLnBrk="1" hangingPunct="1">
              <a:lnSpc>
                <a:spcPct val="140000"/>
              </a:lnSpc>
              <a:spcAft>
                <a:spcPts val="1200"/>
              </a:spcAft>
              <a:buFontTx/>
              <a:buNone/>
            </a:pPr>
            <a:r>
              <a:rPr lang="zh-TW" altLang="en-US" sz="3600" dirty="0">
                <a:solidFill>
                  <a:schemeClr val="bg1"/>
                </a:solidFill>
                <a:latin typeface="華康粗黑體" panose="020B0709000000000000" pitchFamily="49" charset="-120"/>
                <a:ea typeface="華康粗黑體" panose="020B0709000000000000" pitchFamily="49" charset="-120"/>
              </a:rPr>
              <a:t>主題</a:t>
            </a:r>
          </a:p>
          <a:p>
            <a:pPr marL="0" indent="0" algn="ctr" eaLnBrk="1" hangingPunct="1">
              <a:spcBef>
                <a:spcPct val="0"/>
              </a:spcBef>
              <a:buFontTx/>
              <a:buNone/>
            </a:pPr>
            <a:r>
              <a:rPr lang="zh-TW" altLang="en-US" sz="11000" dirty="0">
                <a:solidFill>
                  <a:srgbClr val="FFFF00"/>
                </a:solidFill>
                <a:latin typeface="華康粗黑體" panose="020B0709000000000000" pitchFamily="49" charset="-120"/>
                <a:ea typeface="華康粗黑體" panose="020B0709000000000000" pitchFamily="49" charset="-120"/>
              </a:rPr>
              <a:t>耶穌的委託</a:t>
            </a:r>
            <a:endParaRPr lang="en-US" altLang="zh-TW" sz="11000" dirty="0">
              <a:solidFill>
                <a:srgbClr val="FFFF00"/>
              </a:solidFill>
              <a:latin typeface="華康粗黑體" panose="020B0709000000000000" pitchFamily="49" charset="-120"/>
              <a:ea typeface="華康粗黑體" panose="020B0709000000000000" pitchFamily="49" charset="-120"/>
            </a:endParaRPr>
          </a:p>
        </p:txBody>
      </p:sp>
    </p:spTree>
    <p:extLst>
      <p:ext uri="{BB962C8B-B14F-4D97-AF65-F5344CB8AC3E}">
        <p14:creationId xmlns:p14="http://schemas.microsoft.com/office/powerpoint/2010/main" val="2515432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116632"/>
            <a:ext cx="9144000" cy="6696744"/>
          </a:xfrm>
        </p:spPr>
        <p:txBody>
          <a:bodyPr/>
          <a:lstStyle/>
          <a:p>
            <a:pPr eaLnBrk="1" hangingPunct="1">
              <a:spcBef>
                <a:spcPct val="0"/>
              </a:spcBef>
              <a:spcAft>
                <a:spcPts val="600"/>
              </a:spcAft>
              <a:buFontTx/>
              <a:buNone/>
              <a:defRPr/>
            </a:pPr>
            <a:r>
              <a:rPr lang="zh-TW" altLang="en-US" sz="3600" dirty="0">
                <a:ea typeface="華康儷中黑" panose="020B0509000000000000" pitchFamily="49" charset="-120"/>
              </a:rPr>
              <a:t>天主說</a:t>
            </a:r>
            <a:r>
              <a:rPr lang="en-US" altLang="zh-TW" sz="3600" dirty="0">
                <a:ea typeface="華康儷中黑" panose="020B0509000000000000" pitchFamily="49" charset="-120"/>
              </a:rPr>
              <a:t>:</a:t>
            </a:r>
            <a:r>
              <a:rPr lang="zh-TW" altLang="en-US" sz="3600" dirty="0">
                <a:ea typeface="華康儷中黑" panose="020B0509000000000000" pitchFamily="49" charset="-120"/>
              </a:rPr>
              <a:t>有光</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就有了光</a:t>
            </a:r>
            <a:r>
              <a:rPr lang="en-US" altLang="zh-TW" sz="3600" dirty="0">
                <a:ea typeface="華康儷中黑" panose="020B0509000000000000" pitchFamily="49" charset="-120"/>
              </a:rPr>
              <a:t>;</a:t>
            </a:r>
            <a:r>
              <a:rPr lang="zh-TW" altLang="en-US" sz="3600" dirty="0">
                <a:ea typeface="華康儷中黑" panose="020B0509000000000000" pitchFamily="49" charset="-120"/>
              </a:rPr>
              <a:t>天主說</a:t>
            </a:r>
            <a:r>
              <a:rPr lang="en-US" altLang="zh-TW" sz="3600" dirty="0">
                <a:ea typeface="華康儷中黑" panose="020B0509000000000000" pitchFamily="49" charset="-120"/>
              </a:rPr>
              <a:t>:</a:t>
            </a:r>
            <a:r>
              <a:rPr lang="zh-TW" altLang="en-US" sz="3600" dirty="0">
                <a:ea typeface="華康儷中黑" panose="020B0509000000000000" pitchFamily="49" charset="-120"/>
              </a:rPr>
              <a:t>讓我們照</a:t>
            </a:r>
            <a:r>
              <a:rPr lang="zh-TW" altLang="en-US" sz="3600" dirty="0">
                <a:solidFill>
                  <a:srgbClr val="FF0000"/>
                </a:solidFill>
                <a:ea typeface="華康儷中黑" panose="020B0509000000000000" pitchFamily="49" charset="-120"/>
              </a:rPr>
              <a:t>我們的肖像</a:t>
            </a:r>
            <a:r>
              <a:rPr lang="zh-TW" altLang="en-US" sz="3600" dirty="0">
                <a:ea typeface="華康儷中黑" panose="020B0509000000000000" pitchFamily="49" charset="-120"/>
              </a:rPr>
              <a:t>造人</a:t>
            </a:r>
            <a:r>
              <a:rPr lang="en-US" altLang="zh-TW" sz="3600" dirty="0">
                <a:ea typeface="華康儷中黑" panose="020B0509000000000000" pitchFamily="49" charset="-120"/>
              </a:rPr>
              <a:t>,</a:t>
            </a:r>
            <a:r>
              <a:rPr lang="zh-TW" altLang="en-US" sz="3600" dirty="0">
                <a:ea typeface="華康儷中黑" panose="020B0509000000000000" pitchFamily="49" charset="-120"/>
              </a:rPr>
              <a:t>叫他</a:t>
            </a:r>
            <a:r>
              <a:rPr lang="zh-TW" altLang="en-US" sz="3600" dirty="0">
                <a:solidFill>
                  <a:srgbClr val="FF0000"/>
                </a:solidFill>
                <a:ea typeface="華康儷中黑" panose="020B0509000000000000" pitchFamily="49" charset="-120"/>
              </a:rPr>
              <a:t>管理</a:t>
            </a:r>
            <a:r>
              <a:rPr lang="zh-TW" altLang="en-US" sz="3600" dirty="0">
                <a:ea typeface="華康儷中黑" panose="020B0509000000000000" pitchFamily="49" charset="-120"/>
              </a:rPr>
              <a:t>海中的魚</a:t>
            </a:r>
            <a:r>
              <a:rPr lang="en-US" altLang="zh-TW" sz="3600" dirty="0">
                <a:ea typeface="華康儷中黑" panose="020B0509000000000000" pitchFamily="49" charset="-120"/>
              </a:rPr>
              <a:t>,</a:t>
            </a:r>
            <a:r>
              <a:rPr lang="zh-TW" altLang="en-US" sz="3600" dirty="0">
                <a:ea typeface="華康儷中黑" panose="020B0509000000000000" pitchFamily="49" charset="-120"/>
              </a:rPr>
              <a:t>天空的飛鳥</a:t>
            </a:r>
            <a:r>
              <a:rPr lang="en-US" altLang="zh-TW" sz="3600" dirty="0">
                <a:ea typeface="華康儷中黑" panose="020B0509000000000000" pitchFamily="49" charset="-120"/>
              </a:rPr>
              <a:t>,</a:t>
            </a:r>
            <a:r>
              <a:rPr lang="zh-TW" altLang="en-US" sz="3600" dirty="0">
                <a:ea typeface="華康儷中黑" panose="020B0509000000000000" pitchFamily="49" charset="-120"/>
              </a:rPr>
              <a:t>牲畜</a:t>
            </a:r>
            <a:r>
              <a:rPr lang="en-US" altLang="zh-TW" sz="3600" dirty="0">
                <a:ea typeface="華康儷中黑" panose="020B0509000000000000" pitchFamily="49" charset="-120"/>
              </a:rPr>
              <a:t>.</a:t>
            </a:r>
            <a:r>
              <a:rPr lang="zh-TW" altLang="en-US" sz="3600" dirty="0">
                <a:ea typeface="華康儷中黑" panose="020B0509000000000000" pitchFamily="49" charset="-120"/>
              </a:rPr>
              <a:t>天主看了他造的一切</a:t>
            </a:r>
            <a:r>
              <a:rPr lang="en-US" altLang="zh-TW" sz="3600" dirty="0">
                <a:ea typeface="華康儷中黑" panose="020B0509000000000000" pitchFamily="49" charset="-120"/>
              </a:rPr>
              <a:t>,</a:t>
            </a:r>
            <a:r>
              <a:rPr lang="zh-TW" altLang="en-US" sz="3600" dirty="0">
                <a:ea typeface="華康儷中黑" panose="020B0509000000000000" pitchFamily="49" charset="-120"/>
              </a:rPr>
              <a:t>認為樣樣都很好</a:t>
            </a:r>
            <a:r>
              <a:rPr lang="en-US" altLang="zh-TW" sz="3600" dirty="0">
                <a:ea typeface="華康儷中黑" panose="020B0509000000000000" pitchFamily="49" charset="-120"/>
              </a:rPr>
              <a:t>.</a:t>
            </a:r>
          </a:p>
          <a:p>
            <a:pPr eaLnBrk="1" hangingPunct="1">
              <a:spcBef>
                <a:spcPct val="0"/>
              </a:spcBef>
              <a:spcAft>
                <a:spcPts val="600"/>
              </a:spcAft>
              <a:buFontTx/>
              <a:buNone/>
              <a:defRPr/>
            </a:pPr>
            <a:r>
              <a:rPr lang="zh-TW" altLang="en-US" sz="3600" dirty="0">
                <a:ea typeface="華康儷中黑" panose="020B0509000000000000" pitchFamily="49" charset="-120"/>
              </a:rPr>
              <a:t>上主在那一天</a:t>
            </a:r>
            <a:r>
              <a:rPr lang="en-US" altLang="zh-TW" sz="3600" dirty="0">
                <a:ea typeface="華康儷中黑" panose="020B0509000000000000" pitchFamily="49" charset="-120"/>
              </a:rPr>
              <a:t>,</a:t>
            </a:r>
            <a:r>
              <a:rPr lang="zh-TW" altLang="en-US" sz="3600" dirty="0">
                <a:ea typeface="華康儷中黑" panose="020B0509000000000000" pitchFamily="49" charset="-120"/>
              </a:rPr>
              <a:t>從埃及人手中</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拯救</a:t>
            </a:r>
            <a:r>
              <a:rPr lang="zh-TW" altLang="en-US" sz="3600" dirty="0">
                <a:ea typeface="華康儷中黑" panose="020B0509000000000000" pitchFamily="49" charset="-120"/>
              </a:rPr>
              <a:t>了以色列人</a:t>
            </a:r>
            <a:r>
              <a:rPr lang="en-US" altLang="zh-TW" sz="3600" dirty="0">
                <a:ea typeface="華康儷中黑" panose="020B0509000000000000" pitchFamily="49" charset="-120"/>
              </a:rPr>
              <a:t>.</a:t>
            </a:r>
          </a:p>
          <a:p>
            <a:pPr eaLnBrk="1" hangingPunct="1">
              <a:spcBef>
                <a:spcPct val="0"/>
              </a:spcBef>
              <a:spcAft>
                <a:spcPts val="600"/>
              </a:spcAft>
              <a:buFontTx/>
              <a:buNone/>
              <a:defRPr/>
            </a:pPr>
            <a:r>
              <a:rPr lang="zh-TW" altLang="en-US" sz="3600" dirty="0">
                <a:ea typeface="華康儷中黑" panose="020B0509000000000000" pitchFamily="49" charset="-120"/>
              </a:rPr>
              <a:t>從我口中發出的言語</a:t>
            </a:r>
            <a:r>
              <a:rPr lang="en-US" altLang="zh-TW" sz="3600" dirty="0">
                <a:ea typeface="華康儷中黑" panose="020B0509000000000000" pitchFamily="49" charset="-120"/>
              </a:rPr>
              <a:t>,</a:t>
            </a:r>
            <a:r>
              <a:rPr lang="zh-TW" altLang="en-US" sz="3600" dirty="0">
                <a:ea typeface="華康儷中黑" panose="020B0509000000000000" pitchFamily="49" charset="-120"/>
              </a:rPr>
              <a:t>也不能空空地回到我這裡來</a:t>
            </a:r>
            <a:r>
              <a:rPr lang="en-US" altLang="zh-TW" sz="3600" dirty="0">
                <a:ea typeface="華康儷中黑" panose="020B0509000000000000" pitchFamily="49" charset="-120"/>
              </a:rPr>
              <a:t>;</a:t>
            </a:r>
            <a:r>
              <a:rPr lang="zh-TW" altLang="en-US" sz="3600" dirty="0">
                <a:ea typeface="華康儷中黑" panose="020B0509000000000000" pitchFamily="49" charset="-120"/>
              </a:rPr>
              <a:t>反之</a:t>
            </a:r>
            <a:r>
              <a:rPr lang="en-US" altLang="zh-TW" sz="3600" dirty="0">
                <a:ea typeface="華康儷中黑" panose="020B0509000000000000" pitchFamily="49" charset="-120"/>
              </a:rPr>
              <a:t>,</a:t>
            </a:r>
            <a:r>
              <a:rPr lang="zh-TW" altLang="en-US" sz="3600" dirty="0">
                <a:ea typeface="華康儷中黑" panose="020B0509000000000000" pitchFamily="49" charset="-120"/>
              </a:rPr>
              <a:t>它必</a:t>
            </a:r>
            <a:r>
              <a:rPr lang="zh-TW" altLang="en-US" sz="3600" dirty="0">
                <a:solidFill>
                  <a:srgbClr val="FF0000"/>
                </a:solidFill>
                <a:ea typeface="華康儷中黑" panose="020B0509000000000000" pitchFamily="49" charset="-120"/>
              </a:rPr>
              <a:t>完成我派遣它的使命</a:t>
            </a:r>
            <a:r>
              <a:rPr lang="en-US" altLang="zh-TW" sz="3600" dirty="0">
                <a:ea typeface="華康儷中黑" panose="020B0509000000000000" pitchFamily="49" charset="-120"/>
              </a:rPr>
              <a:t>.</a:t>
            </a:r>
          </a:p>
          <a:p>
            <a:pPr eaLnBrk="1" hangingPunct="1">
              <a:spcBef>
                <a:spcPct val="0"/>
              </a:spcBef>
              <a:spcAft>
                <a:spcPts val="600"/>
              </a:spcAft>
              <a:buFontTx/>
              <a:buNone/>
              <a:defRPr/>
            </a:pPr>
            <a:r>
              <a:rPr lang="zh-TW" altLang="en-US" sz="3600" dirty="0">
                <a:ea typeface="華康儷中黑" panose="020B0509000000000000" pitchFamily="49" charset="-120"/>
              </a:rPr>
              <a:t>我們藉著洗禮</a:t>
            </a:r>
            <a:r>
              <a:rPr lang="en-US" altLang="zh-TW" sz="3600" dirty="0">
                <a:ea typeface="華康儷中黑" panose="020B0509000000000000" pitchFamily="49" charset="-120"/>
              </a:rPr>
              <a:t>,</a:t>
            </a:r>
            <a:r>
              <a:rPr lang="zh-TW" altLang="en-US" sz="3600" dirty="0">
                <a:ea typeface="華康儷中黑" panose="020B0509000000000000" pitchFamily="49" charset="-120"/>
              </a:rPr>
              <a:t>已歸於死亡</a:t>
            </a:r>
            <a:r>
              <a:rPr lang="en-US" altLang="zh-TW" sz="3600" dirty="0">
                <a:ea typeface="華康儷中黑" panose="020B0509000000000000" pitchFamily="49" charset="-120"/>
              </a:rPr>
              <a:t>,</a:t>
            </a:r>
            <a:r>
              <a:rPr lang="zh-TW" altLang="en-US" sz="3600" dirty="0">
                <a:ea typeface="華康儷中黑" panose="020B0509000000000000" pitchFamily="49" charset="-120"/>
              </a:rPr>
              <a:t>與他同葬了</a:t>
            </a:r>
            <a:r>
              <a:rPr lang="en-US" altLang="zh-TW" sz="3600" dirty="0">
                <a:ea typeface="華康儷中黑" panose="020B0509000000000000" pitchFamily="49" charset="-120"/>
              </a:rPr>
              <a:t>,</a:t>
            </a:r>
            <a:r>
              <a:rPr lang="zh-TW" altLang="en-US" sz="3600" dirty="0">
                <a:ea typeface="華康儷中黑" panose="020B0509000000000000" pitchFamily="49" charset="-120"/>
              </a:rPr>
              <a:t>為的是基督怎樣藉著父的光榮</a:t>
            </a:r>
            <a:r>
              <a:rPr lang="en-US" altLang="zh-TW" sz="3600" dirty="0">
                <a:ea typeface="華康儷中黑" panose="020B0509000000000000" pitchFamily="49" charset="-120"/>
              </a:rPr>
              <a:t>,</a:t>
            </a:r>
            <a:r>
              <a:rPr lang="zh-TW" altLang="en-US" sz="3600" dirty="0">
                <a:ea typeface="華康儷中黑" panose="020B0509000000000000" pitchFamily="49" charset="-120"/>
              </a:rPr>
              <a:t>從死者中復活了</a:t>
            </a:r>
            <a:r>
              <a:rPr lang="en-US" altLang="zh-TW" sz="3600" dirty="0">
                <a:ea typeface="華康儷中黑" panose="020B0509000000000000" pitchFamily="49" charset="-120"/>
              </a:rPr>
              <a:t>,</a:t>
            </a:r>
            <a:r>
              <a:rPr lang="zh-TW" altLang="en-US" sz="3600" dirty="0">
                <a:ea typeface="華康儷中黑" panose="020B0509000000000000" pitchFamily="49" charset="-120"/>
              </a:rPr>
              <a:t>我們也怎樣在</a:t>
            </a:r>
            <a:r>
              <a:rPr lang="zh-TW" altLang="en-US" sz="3600" dirty="0">
                <a:solidFill>
                  <a:srgbClr val="FF0000"/>
                </a:solidFill>
                <a:ea typeface="華康儷中黑" panose="020B0509000000000000" pitchFamily="49" charset="-120"/>
              </a:rPr>
              <a:t>新生活</a:t>
            </a:r>
            <a:r>
              <a:rPr lang="zh-TW" altLang="en-US" sz="3600" dirty="0">
                <a:ea typeface="華康儷中黑" panose="020B0509000000000000" pitchFamily="49" charset="-120"/>
              </a:rPr>
              <a:t>中度生</a:t>
            </a:r>
            <a:r>
              <a:rPr lang="en-US" altLang="zh-TW" sz="3600" dirty="0">
                <a:ea typeface="華康儷中黑" panose="020B0509000000000000" pitchFamily="49" charset="-120"/>
              </a:rPr>
              <a:t>.</a:t>
            </a:r>
          </a:p>
          <a:p>
            <a:pPr eaLnBrk="1" hangingPunct="1">
              <a:spcBef>
                <a:spcPct val="0"/>
              </a:spcBef>
              <a:spcAft>
                <a:spcPts val="600"/>
              </a:spcAft>
              <a:buFontTx/>
              <a:buNone/>
              <a:defRPr/>
            </a:pPr>
            <a:r>
              <a:rPr lang="zh-TW" altLang="en-US" sz="3600" dirty="0">
                <a:ea typeface="華康儷中黑" panose="020B0509000000000000" pitchFamily="49" charset="-120"/>
              </a:rPr>
              <a:t>你們尋找那被釘在十字架上的納匝肋人耶穌</a:t>
            </a:r>
            <a:r>
              <a:rPr lang="en-US" altLang="zh-TW" sz="3600" dirty="0">
                <a:ea typeface="華康儷中黑" panose="020B0509000000000000" pitchFamily="49" charset="-120"/>
              </a:rPr>
              <a:t>,</a:t>
            </a:r>
            <a:r>
              <a:rPr lang="zh-TW" altLang="en-US" sz="3600" dirty="0">
                <a:ea typeface="華康儷中黑" panose="020B0509000000000000" pitchFamily="49" charset="-120"/>
              </a:rPr>
              <a:t>他已經</a:t>
            </a:r>
            <a:r>
              <a:rPr lang="zh-TW" altLang="en-US" sz="3600" dirty="0">
                <a:solidFill>
                  <a:srgbClr val="FF0000"/>
                </a:solidFill>
                <a:ea typeface="華康儷中黑" panose="020B0509000000000000" pitchFamily="49" charset="-120"/>
              </a:rPr>
              <a:t>復活</a:t>
            </a:r>
            <a:r>
              <a:rPr lang="zh-TW" altLang="en-US" sz="3600" dirty="0">
                <a:ea typeface="華康儷中黑" panose="020B0509000000000000" pitchFamily="49" charset="-120"/>
              </a:rPr>
              <a:t>了</a:t>
            </a:r>
            <a:r>
              <a:rPr lang="en-US" altLang="zh-TW" sz="3600" dirty="0">
                <a:ea typeface="華康儷中黑" panose="020B0509000000000000" pitchFamily="49" charset="-120"/>
              </a:rPr>
              <a:t>.</a:t>
            </a:r>
            <a:endParaRPr lang="zh-TW" altLang="en-US" sz="3600" dirty="0">
              <a:ea typeface="華康儷中黑" panose="020B0509000000000000" pitchFamily="49"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116632"/>
            <a:ext cx="9144000" cy="6696744"/>
          </a:xfrm>
        </p:spPr>
        <p:txBody>
          <a:bodyPr/>
          <a:lstStyle/>
          <a:p>
            <a:pPr eaLnBrk="1" hangingPunct="1">
              <a:spcBef>
                <a:spcPct val="0"/>
              </a:spcBef>
              <a:spcAft>
                <a:spcPts val="600"/>
              </a:spcAft>
              <a:buFontTx/>
              <a:buNone/>
              <a:defRPr/>
            </a:pPr>
            <a:r>
              <a:rPr lang="zh-TW" altLang="en-US" sz="3800" dirty="0">
                <a:ea typeface="華康儷中黑" panose="020B0509000000000000" pitchFamily="49" charset="-120"/>
              </a:rPr>
              <a:t>天主說</a:t>
            </a:r>
            <a:r>
              <a:rPr lang="en-US" altLang="zh-TW" sz="3800" dirty="0">
                <a:ea typeface="華康儷中黑" panose="020B0509000000000000" pitchFamily="49" charset="-120"/>
              </a:rPr>
              <a:t>:</a:t>
            </a:r>
            <a:r>
              <a:rPr lang="zh-TW" altLang="en-US" sz="3800" dirty="0">
                <a:ea typeface="華康儷中黑" panose="020B0509000000000000" pitchFamily="49" charset="-120"/>
              </a:rPr>
              <a:t>有光</a:t>
            </a:r>
            <a:r>
              <a:rPr lang="en-US" altLang="zh-TW" sz="3800" dirty="0">
                <a:ea typeface="華康儷中黑" panose="020B0509000000000000" pitchFamily="49" charset="-120"/>
              </a:rPr>
              <a:t>!</a:t>
            </a:r>
            <a:r>
              <a:rPr lang="zh-TW" altLang="en-US" sz="3800" dirty="0">
                <a:solidFill>
                  <a:srgbClr val="FF0000"/>
                </a:solidFill>
                <a:ea typeface="華康儷中黑" panose="020B0509000000000000" pitchFamily="49" charset="-120"/>
              </a:rPr>
              <a:t>就有了光</a:t>
            </a:r>
            <a:r>
              <a:rPr lang="en-US" altLang="zh-TW" sz="3800" dirty="0">
                <a:ea typeface="華康儷中黑" panose="020B0509000000000000" pitchFamily="49" charset="-120"/>
              </a:rPr>
              <a:t>;</a:t>
            </a:r>
            <a:r>
              <a:rPr lang="zh-TW" altLang="en-US" sz="3800" dirty="0">
                <a:ea typeface="華康儷中黑" panose="020B0509000000000000" pitchFamily="49" charset="-120"/>
              </a:rPr>
              <a:t> 讓我們照</a:t>
            </a:r>
            <a:r>
              <a:rPr lang="zh-TW" altLang="en-US" sz="3800" dirty="0">
                <a:solidFill>
                  <a:srgbClr val="FF0000"/>
                </a:solidFill>
                <a:ea typeface="華康儷中黑" panose="020B0509000000000000" pitchFamily="49" charset="-120"/>
              </a:rPr>
              <a:t>我們的肖像</a:t>
            </a:r>
            <a:r>
              <a:rPr lang="zh-TW" altLang="en-US" sz="3800" dirty="0">
                <a:ea typeface="華康儷中黑" panose="020B0509000000000000" pitchFamily="49" charset="-120"/>
              </a:rPr>
              <a:t>造人</a:t>
            </a:r>
            <a:r>
              <a:rPr lang="en-US" altLang="zh-TW" sz="3800" dirty="0">
                <a:ea typeface="華康儷中黑" panose="020B0509000000000000" pitchFamily="49" charset="-120"/>
              </a:rPr>
              <a:t>,</a:t>
            </a:r>
            <a:r>
              <a:rPr lang="zh-TW" altLang="en-US" sz="3800" dirty="0">
                <a:ea typeface="華康儷中黑" panose="020B0509000000000000" pitchFamily="49" charset="-120"/>
              </a:rPr>
              <a:t>叫他</a:t>
            </a:r>
            <a:r>
              <a:rPr lang="zh-TW" altLang="en-US" sz="3800" dirty="0">
                <a:solidFill>
                  <a:srgbClr val="FF0000"/>
                </a:solidFill>
                <a:ea typeface="華康儷中黑" panose="020B0509000000000000" pitchFamily="49" charset="-120"/>
              </a:rPr>
              <a:t>管理</a:t>
            </a:r>
            <a:r>
              <a:rPr lang="zh-TW" altLang="en-US" sz="3800" dirty="0">
                <a:ea typeface="華康儷中黑" panose="020B0509000000000000" pitchFamily="49" charset="-120"/>
              </a:rPr>
              <a:t>海中的魚</a:t>
            </a:r>
            <a:r>
              <a:rPr lang="en-US" altLang="zh-TW" sz="3800" dirty="0">
                <a:ea typeface="華康儷中黑" panose="020B0509000000000000" pitchFamily="49" charset="-120"/>
              </a:rPr>
              <a:t>,</a:t>
            </a:r>
            <a:r>
              <a:rPr lang="zh-TW" altLang="en-US" sz="3800" dirty="0">
                <a:ea typeface="華康儷中黑" panose="020B0509000000000000" pitchFamily="49" charset="-120"/>
              </a:rPr>
              <a:t>天空的飛鳥</a:t>
            </a:r>
            <a:r>
              <a:rPr lang="en-US" altLang="zh-TW" sz="3800" dirty="0">
                <a:ea typeface="華康儷中黑" panose="020B0509000000000000" pitchFamily="49" charset="-120"/>
              </a:rPr>
              <a:t>,</a:t>
            </a:r>
            <a:r>
              <a:rPr lang="zh-TW" altLang="en-US" sz="3800" dirty="0">
                <a:ea typeface="華康儷中黑" panose="020B0509000000000000" pitchFamily="49" charset="-120"/>
              </a:rPr>
              <a:t>牲畜</a:t>
            </a:r>
            <a:r>
              <a:rPr lang="en-US" altLang="zh-TW" sz="3800" dirty="0">
                <a:ea typeface="華康儷中黑" panose="020B0509000000000000" pitchFamily="49" charset="-120"/>
              </a:rPr>
              <a:t>.</a:t>
            </a:r>
            <a:r>
              <a:rPr lang="zh-TW" altLang="en-US" sz="3800" dirty="0">
                <a:ea typeface="華康儷中黑" panose="020B0509000000000000" pitchFamily="49" charset="-120"/>
              </a:rPr>
              <a:t>天主看了他造的一切</a:t>
            </a:r>
            <a:r>
              <a:rPr lang="en-US" altLang="zh-TW" sz="3800" dirty="0">
                <a:ea typeface="華康儷中黑" panose="020B0509000000000000" pitchFamily="49" charset="-120"/>
              </a:rPr>
              <a:t>,</a:t>
            </a:r>
            <a:r>
              <a:rPr lang="zh-TW" altLang="en-US" sz="3800" dirty="0">
                <a:ea typeface="華康儷中黑" panose="020B0509000000000000" pitchFamily="49" charset="-120"/>
              </a:rPr>
              <a:t>認為樣樣都很好</a:t>
            </a:r>
            <a:r>
              <a:rPr lang="en-US" altLang="zh-TW" sz="3800" dirty="0">
                <a:ea typeface="華康儷中黑" panose="020B0509000000000000" pitchFamily="49" charset="-120"/>
              </a:rPr>
              <a:t>.</a:t>
            </a:r>
          </a:p>
          <a:p>
            <a:pPr eaLnBrk="1" hangingPunct="1">
              <a:spcBef>
                <a:spcPct val="0"/>
              </a:spcBef>
              <a:spcAft>
                <a:spcPts val="600"/>
              </a:spcAft>
              <a:buNone/>
              <a:defRPr/>
            </a:pPr>
            <a:r>
              <a:rPr lang="zh-TW" altLang="en-US" sz="4000" dirty="0">
                <a:solidFill>
                  <a:srgbClr val="FF0000"/>
                </a:solidFill>
                <a:ea typeface="華康儷中黑" panose="020B0509000000000000" pitchFamily="49" charset="-120"/>
              </a:rPr>
              <a:t>光</a:t>
            </a:r>
            <a:r>
              <a:rPr lang="en-US" altLang="zh-TW" sz="4000" dirty="0">
                <a:ea typeface="華康儷中黑" panose="020B0509000000000000" pitchFamily="49" charset="-120"/>
              </a:rPr>
              <a:t>:</a:t>
            </a:r>
            <a:r>
              <a:rPr lang="zh-TW" altLang="en-US" sz="4000" dirty="0">
                <a:ea typeface="華康儷中黑" panose="020B0509000000000000" pitchFamily="49" charset="-120"/>
              </a:rPr>
              <a:t>讓我們看清應走的路</a:t>
            </a:r>
            <a:r>
              <a:rPr lang="en-US" altLang="zh-TW" sz="4000" dirty="0">
                <a:ea typeface="華康儷中黑" panose="020B0509000000000000" pitchFamily="49" charset="-120"/>
              </a:rPr>
              <a:t>,</a:t>
            </a:r>
            <a:r>
              <a:rPr lang="zh-TW" altLang="en-US" sz="4000" dirty="0">
                <a:ea typeface="華康儷中黑" panose="020B0509000000000000" pitchFamily="49" charset="-120"/>
              </a:rPr>
              <a:t>和正確的方向</a:t>
            </a:r>
            <a:endParaRPr lang="en-US" altLang="zh-TW" sz="4000" dirty="0">
              <a:ea typeface="華康儷中黑" panose="020B0509000000000000" pitchFamily="49" charset="-120"/>
            </a:endParaRPr>
          </a:p>
          <a:p>
            <a:pPr eaLnBrk="1" hangingPunct="1">
              <a:spcBef>
                <a:spcPct val="0"/>
              </a:spcBef>
              <a:spcAft>
                <a:spcPts val="600"/>
              </a:spcAft>
              <a:buNone/>
              <a:defRPr/>
            </a:pPr>
            <a:r>
              <a:rPr lang="zh-TW" altLang="en-US" sz="4000" dirty="0">
                <a:ea typeface="華康儷中黑" panose="020B0509000000000000" pitchFamily="49" charset="-120"/>
              </a:rPr>
              <a:t>    吾馬良</a:t>
            </a:r>
            <a:r>
              <a:rPr lang="en-US" altLang="zh-TW" sz="4000" dirty="0">
                <a:ea typeface="華康儷中黑" panose="020B0509000000000000" pitchFamily="49" charset="-120"/>
              </a:rPr>
              <a:t>,</a:t>
            </a:r>
            <a:r>
              <a:rPr lang="zh-TW" altLang="en-US" sz="4000" dirty="0">
                <a:ea typeface="華康儷中黑" panose="020B0509000000000000" pitchFamily="49" charset="-120"/>
              </a:rPr>
              <a:t>吾用足</a:t>
            </a:r>
            <a:r>
              <a:rPr lang="en-US" altLang="zh-TW" sz="4000" dirty="0">
                <a:ea typeface="華康儷中黑" panose="020B0509000000000000" pitchFamily="49" charset="-120"/>
              </a:rPr>
              <a:t>,</a:t>
            </a:r>
            <a:r>
              <a:rPr lang="zh-TW" altLang="en-US" sz="4000" dirty="0">
                <a:ea typeface="華康儷中黑" panose="020B0509000000000000" pitchFamily="49" charset="-120"/>
              </a:rPr>
              <a:t>吾御者善</a:t>
            </a:r>
            <a:r>
              <a:rPr lang="en-US" altLang="zh-TW" sz="4000" dirty="0">
                <a:ea typeface="華康儷中黑" panose="020B0509000000000000" pitchFamily="49" charset="-120"/>
              </a:rPr>
              <a:t/>
            </a:r>
            <a:br>
              <a:rPr lang="en-US" altLang="zh-TW" sz="4000" dirty="0">
                <a:ea typeface="華康儷中黑" panose="020B0509000000000000" pitchFamily="49" charset="-120"/>
              </a:rPr>
            </a:br>
            <a:r>
              <a:rPr lang="en-US" altLang="zh-TW" sz="4000" dirty="0">
                <a:ea typeface="華康儷中黑" panose="020B0509000000000000" pitchFamily="49" charset="-120"/>
              </a:rPr>
              <a:t>  </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用心開車</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抬頭看路</a:t>
            </a:r>
            <a:endParaRPr lang="en-US" altLang="zh-TW" sz="4000" dirty="0">
              <a:ea typeface="華康儷中黑" panose="020B0509000000000000" pitchFamily="49" charset="-120"/>
            </a:endParaRPr>
          </a:p>
          <a:p>
            <a:pPr algn="just" eaLnBrk="1">
              <a:spcBef>
                <a:spcPct val="0"/>
              </a:spcBef>
              <a:buFontTx/>
              <a:buNone/>
            </a:pPr>
            <a:r>
              <a:rPr lang="zh-TW" altLang="en-US" sz="4000" dirty="0">
                <a:solidFill>
                  <a:srgbClr val="FF0000"/>
                </a:solidFill>
                <a:ea typeface="華康儷中黑" panose="020B0509000000000000" pitchFamily="49" charset="-120"/>
              </a:rPr>
              <a:t>天主的肖像</a:t>
            </a:r>
            <a:r>
              <a:rPr lang="en-US" altLang="zh-TW" sz="4000" dirty="0">
                <a:ea typeface="華康儷中黑" panose="020B0509000000000000" pitchFamily="49" charset="-120"/>
              </a:rPr>
              <a:t>:</a:t>
            </a:r>
            <a:r>
              <a:rPr lang="zh-TW" altLang="en-US" sz="4000" dirty="0">
                <a:ea typeface="華康儷中黑" panose="020B0509000000000000" pitchFamily="49" charset="-120"/>
              </a:rPr>
              <a:t>人人平等</a:t>
            </a:r>
            <a:r>
              <a:rPr lang="en-US" altLang="zh-TW" sz="4000" dirty="0">
                <a:ea typeface="華康儷中黑" panose="020B0509000000000000" pitchFamily="49" charset="-120"/>
              </a:rPr>
              <a:t>,</a:t>
            </a:r>
            <a:r>
              <a:rPr lang="zh-TW" altLang="en-US" sz="4000" dirty="0">
                <a:ea typeface="華康儷中黑" panose="020B0509000000000000" pitchFamily="49" charset="-120"/>
              </a:rPr>
              <a:t>國國</a:t>
            </a:r>
            <a:r>
              <a:rPr lang="en-US" altLang="zh-TW" sz="4000" dirty="0">
                <a:ea typeface="華康儷中黑" panose="020B0509000000000000" pitchFamily="49" charset="-120"/>
              </a:rPr>
              <a:t>/</a:t>
            </a:r>
            <a:r>
              <a:rPr lang="zh-TW" altLang="en-US" sz="4000" dirty="0">
                <a:ea typeface="華康儷中黑" panose="020B0509000000000000" pitchFamily="49" charset="-120"/>
              </a:rPr>
              <a:t>教教平等</a:t>
            </a:r>
            <a:r>
              <a:rPr lang="en-US" altLang="zh-TW" sz="4000" dirty="0">
                <a:ea typeface="華康儷中黑" panose="020B0509000000000000" pitchFamily="49" charset="-120"/>
              </a:rPr>
              <a:t>;</a:t>
            </a:r>
            <a:r>
              <a:rPr lang="en-US" altLang="zh-TW" dirty="0">
                <a:highlight>
                  <a:srgbClr val="FFFF00"/>
                </a:highlight>
                <a:ea typeface="華康儷中黑" panose="020B0509000000000000" pitchFamily="49" charset="-120"/>
              </a:rPr>
              <a:t>G7?</a:t>
            </a:r>
          </a:p>
          <a:p>
            <a:pPr algn="just" eaLnBrk="1">
              <a:spcBef>
                <a:spcPct val="0"/>
              </a:spcBef>
              <a:buFontTx/>
              <a:buNone/>
            </a:pPr>
            <a:r>
              <a:rPr lang="zh-TW" altLang="en-US" sz="4000" dirty="0">
                <a:solidFill>
                  <a:srgbClr val="FF0000"/>
                </a:solidFill>
                <a:ea typeface="華康儷中黑" panose="020B0509000000000000" pitchFamily="49" charset="-120"/>
              </a:rPr>
              <a:t>管理</a:t>
            </a:r>
            <a:r>
              <a:rPr lang="en-US" altLang="zh-TW" sz="4000" dirty="0">
                <a:ea typeface="華康儷中黑" panose="020B0509000000000000" pitchFamily="49" charset="-120"/>
              </a:rPr>
              <a:t>:</a:t>
            </a:r>
            <a:r>
              <a:rPr lang="zh-TW" altLang="en-US" sz="4000" dirty="0">
                <a:ea typeface="華康儷中黑" panose="020B0509000000000000" pitchFamily="49" charset="-120"/>
              </a:rPr>
              <a:t>我們是管家而非主宰</a:t>
            </a:r>
            <a:endParaRPr lang="en-US" altLang="zh-TW" sz="4000" dirty="0">
              <a:ea typeface="華康儷中黑" panose="020B0509000000000000" pitchFamily="49" charset="-120"/>
            </a:endParaRPr>
          </a:p>
          <a:p>
            <a:pPr algn="just" eaLnBrk="1">
              <a:spcBef>
                <a:spcPct val="0"/>
              </a:spcBef>
              <a:buFontTx/>
              <a:buNone/>
            </a:pPr>
            <a:r>
              <a:rPr lang="en-US" altLang="zh-TW" sz="4000" dirty="0">
                <a:ea typeface="華康儷中黑" panose="020B0509000000000000" pitchFamily="49" charset="-120"/>
                <a:sym typeface="Wingdings" panose="05000000000000000000" pitchFamily="2" charset="2"/>
              </a:rPr>
              <a:t>        </a:t>
            </a:r>
            <a:r>
              <a:rPr lang="zh-TW" altLang="en-US" sz="4000" dirty="0">
                <a:ea typeface="華康儷中黑" panose="020B0509000000000000" pitchFamily="49" charset="-120"/>
                <a:sym typeface="Wingdings" panose="05000000000000000000" pitchFamily="2" charset="2"/>
              </a:rPr>
              <a:t>向選民交代</a:t>
            </a:r>
            <a:r>
              <a:rPr lang="en-US" altLang="zh-TW" sz="4000" dirty="0">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也向上主交待</a:t>
            </a:r>
            <a:endParaRPr lang="en-US" altLang="zh-TW" sz="4000" dirty="0">
              <a:solidFill>
                <a:srgbClr val="FFFF00"/>
              </a:solidFill>
              <a:highlight>
                <a:srgbClr val="FF0000"/>
              </a:highlight>
              <a:ea typeface="華康儷中黑" panose="020B0509000000000000" pitchFamily="49" charset="-120"/>
            </a:endParaRPr>
          </a:p>
          <a:p>
            <a:pPr eaLnBrk="1" hangingPunct="1">
              <a:spcBef>
                <a:spcPct val="0"/>
              </a:spcBef>
              <a:spcAft>
                <a:spcPts val="600"/>
              </a:spcAft>
              <a:buFontTx/>
              <a:buNone/>
              <a:defRPr/>
            </a:pPr>
            <a:endParaRPr lang="en-US" altLang="zh-TW" sz="4000" dirty="0">
              <a:ea typeface="華康儷中黑" panose="020B0509000000000000" pitchFamily="49" charset="-120"/>
            </a:endParaRPr>
          </a:p>
        </p:txBody>
      </p:sp>
    </p:spTree>
    <p:extLst>
      <p:ext uri="{BB962C8B-B14F-4D97-AF65-F5344CB8AC3E}">
        <p14:creationId xmlns:p14="http://schemas.microsoft.com/office/powerpoint/2010/main" val="61198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2770">
                                            <p:txEl>
                                              <p:pRg st="5" end="5"/>
                                            </p:txEl>
                                          </p:spTgt>
                                        </p:tgtEl>
                                        <p:attrNameLst>
                                          <p:attrName>style.visibility</p:attrName>
                                        </p:attrNameLst>
                                      </p:cBhvr>
                                      <p:to>
                                        <p:strVal val="visible"/>
                                      </p:to>
                                    </p:set>
                                    <p:animEffect transition="in" filter="fade">
                                      <p:cBhvr>
                                        <p:cTn id="33" dur="1000"/>
                                        <p:tgtEl>
                                          <p:spTgt spid="32770">
                                            <p:txEl>
                                              <p:pRg st="5" end="5"/>
                                            </p:txEl>
                                          </p:spTgt>
                                        </p:tgtEl>
                                      </p:cBhvr>
                                    </p:animEffect>
                                    <p:anim calcmode="lin" valueType="num">
                                      <p:cBhvr>
                                        <p:cTn id="34"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80628"/>
            <a:ext cx="9144000" cy="6696744"/>
          </a:xfrm>
        </p:spPr>
        <p:txBody>
          <a:bodyPr/>
          <a:lstStyle/>
          <a:p>
            <a:pPr eaLnBrk="1" hangingPunct="1">
              <a:spcBef>
                <a:spcPct val="0"/>
              </a:spcBef>
              <a:spcAft>
                <a:spcPts val="600"/>
              </a:spcAft>
              <a:buFontTx/>
              <a:buNone/>
              <a:defRPr/>
            </a:pPr>
            <a:r>
              <a:rPr lang="zh-TW" altLang="en-US" sz="4400" dirty="0">
                <a:ea typeface="華康正顏楷體W7(P)" panose="03000700000000000000" pitchFamily="66" charset="-120"/>
              </a:rPr>
              <a:t>上主在那一天</a:t>
            </a:r>
            <a:r>
              <a:rPr lang="en-US" altLang="zh-TW" sz="4400" dirty="0">
                <a:ea typeface="華康正顏楷體W7(P)" panose="03000700000000000000" pitchFamily="66" charset="-120"/>
              </a:rPr>
              <a:t>,</a:t>
            </a:r>
            <a:r>
              <a:rPr lang="zh-TW" altLang="en-US" sz="4400" dirty="0">
                <a:ea typeface="華康正顏楷體W7(P)" panose="03000700000000000000" pitchFamily="66" charset="-120"/>
              </a:rPr>
              <a:t>從埃及人手中</a:t>
            </a:r>
            <a:r>
              <a:rPr lang="en-US" altLang="zh-TW" sz="4400" dirty="0">
                <a:ea typeface="華康正顏楷體W7(P)" panose="03000700000000000000" pitchFamily="66" charset="-120"/>
              </a:rPr>
              <a:t>,</a:t>
            </a:r>
            <a:r>
              <a:rPr lang="zh-TW" altLang="en-US" sz="4400" dirty="0">
                <a:solidFill>
                  <a:srgbClr val="FF0000"/>
                </a:solidFill>
                <a:ea typeface="華康正顏楷體W7(P)" panose="03000700000000000000" pitchFamily="66" charset="-120"/>
              </a:rPr>
              <a:t>拯救</a:t>
            </a:r>
            <a:r>
              <a:rPr lang="zh-TW" altLang="en-US" sz="4400" dirty="0">
                <a:ea typeface="華康正顏楷體W7(P)" panose="03000700000000000000" pitchFamily="66" charset="-120"/>
              </a:rPr>
              <a:t>了以色列人</a:t>
            </a:r>
            <a:r>
              <a:rPr lang="en-US" altLang="zh-TW" sz="4400" dirty="0">
                <a:ea typeface="華康正顏楷體W7(P)" panose="03000700000000000000" pitchFamily="66" charset="-120"/>
              </a:rPr>
              <a:t>.</a:t>
            </a:r>
          </a:p>
          <a:p>
            <a:pPr eaLnBrk="1" hangingPunct="1">
              <a:spcBef>
                <a:spcPct val="0"/>
              </a:spcBef>
              <a:spcAft>
                <a:spcPts val="600"/>
              </a:spcAft>
              <a:buNone/>
              <a:defRPr/>
            </a:pPr>
            <a:r>
              <a:rPr lang="zh-TW" altLang="en-US" sz="4000" dirty="0">
                <a:solidFill>
                  <a:srgbClr val="FF0000"/>
                </a:solidFill>
                <a:ea typeface="華康儷中黑" panose="020B0509000000000000" pitchFamily="49" charset="-120"/>
              </a:rPr>
              <a:t>天主拯救</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我們自救</a:t>
            </a:r>
            <a:r>
              <a:rPr lang="en-US" altLang="zh-TW" sz="4000" dirty="0">
                <a:ea typeface="華康儷中黑" panose="020B0509000000000000" pitchFamily="49" charset="-120"/>
              </a:rPr>
              <a:t>:</a:t>
            </a:r>
            <a:r>
              <a:rPr lang="zh-TW" altLang="en-US" sz="4000" dirty="0">
                <a:ea typeface="華康儷中黑" panose="020B0509000000000000" pitchFamily="49" charset="-120"/>
              </a:rPr>
              <a:t>天主一定拯救弱者</a:t>
            </a:r>
            <a:r>
              <a:rPr lang="en-US" altLang="zh-TW" sz="4000" dirty="0">
                <a:ea typeface="華康儷中黑" panose="020B0509000000000000" pitchFamily="49" charset="-120"/>
              </a:rPr>
              <a:t>,</a:t>
            </a:r>
            <a:r>
              <a:rPr lang="zh-TW" altLang="en-US" sz="4000" dirty="0">
                <a:ea typeface="華康儷中黑" panose="020B0509000000000000" pitchFamily="49" charset="-120"/>
              </a:rPr>
              <a:t>教會也要學會</a:t>
            </a:r>
            <a:r>
              <a:rPr lang="en-US" altLang="zh-TW" dirty="0">
                <a:ea typeface="華康儷中黑" panose="020B0509000000000000" pitchFamily="49" charset="-120"/>
              </a:rPr>
              <a:t>preferential option for the poor; </a:t>
            </a:r>
            <a:r>
              <a:rPr lang="zh-TW" altLang="en-US" sz="4000" dirty="0">
                <a:solidFill>
                  <a:schemeClr val="bg1"/>
                </a:solidFill>
                <a:highlight>
                  <a:srgbClr val="FF0000"/>
                </a:highlight>
                <a:ea typeface="華康儷中黑" panose="020B0509000000000000" pitchFamily="49" charset="-120"/>
              </a:rPr>
              <a:t>子女</a:t>
            </a:r>
            <a:r>
              <a:rPr lang="en-US" altLang="zh-TW" sz="4000" dirty="0">
                <a:solidFill>
                  <a:schemeClr val="bg1"/>
                </a:solidFill>
                <a:highlight>
                  <a:srgbClr val="FF0000"/>
                </a:highlight>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家人諫家主</a:t>
            </a:r>
            <a:r>
              <a:rPr lang="en-US" altLang="zh-TW" sz="4000" dirty="0">
                <a:ea typeface="華康儷中黑" panose="020B0509000000000000" pitchFamily="49" charset="-120"/>
              </a:rPr>
              <a:t>:</a:t>
            </a:r>
            <a:r>
              <a:rPr lang="zh-TW" altLang="en-US" sz="4000" dirty="0">
                <a:ea typeface="華康儷中黑" panose="020B0509000000000000" pitchFamily="49" charset="-120"/>
              </a:rPr>
              <a:t>諍子</a:t>
            </a:r>
            <a:r>
              <a:rPr lang="en-US" altLang="zh-TW" sz="4000" dirty="0">
                <a:ea typeface="華康儷中黑" panose="020B0509000000000000" pitchFamily="49" charset="-120"/>
              </a:rPr>
              <a:t>,</a:t>
            </a:r>
            <a:r>
              <a:rPr lang="zh-TW" altLang="en-US" sz="4000" dirty="0">
                <a:ea typeface="華康儷中黑" panose="020B0509000000000000" pitchFamily="49" charset="-120"/>
              </a:rPr>
              <a:t>諍臣</a:t>
            </a:r>
            <a:r>
              <a:rPr lang="en-US" altLang="zh-TW" sz="4000" dirty="0">
                <a:ea typeface="華康儷中黑" panose="020B0509000000000000" pitchFamily="49" charset="-120"/>
              </a:rPr>
              <a:t>,</a:t>
            </a:r>
            <a:r>
              <a:rPr lang="zh-TW" altLang="en-US" sz="4000" dirty="0">
                <a:ea typeface="華康儷中黑" panose="020B0509000000000000" pitchFamily="49" charset="-120"/>
              </a:rPr>
              <a:t>諍友</a:t>
            </a:r>
            <a:endParaRPr lang="en-US" altLang="zh-TW" sz="4000" dirty="0">
              <a:ea typeface="華康儷中黑" panose="020B0509000000000000" pitchFamily="49" charset="-120"/>
            </a:endParaRPr>
          </a:p>
          <a:p>
            <a:pPr eaLnBrk="1" hangingPunct="1">
              <a:spcBef>
                <a:spcPct val="0"/>
              </a:spcBef>
              <a:spcAft>
                <a:spcPts val="600"/>
              </a:spcAft>
              <a:buNone/>
              <a:defRPr/>
            </a:pPr>
            <a:r>
              <a:rPr lang="zh-TW" altLang="en-US" sz="4000" dirty="0">
                <a:ea typeface="華康儷中黑" panose="020B0509000000000000" pitchFamily="49" charset="-120"/>
                <a:sym typeface="Wingdings" panose="05000000000000000000" pitchFamily="2" charset="2"/>
              </a:rPr>
              <a:t>朱門酒肉臭</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路有凍死骨</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人類之罪</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恥</a:t>
            </a:r>
            <a:endParaRPr lang="en-US" altLang="zh-TW" sz="4000" dirty="0">
              <a:ea typeface="華康儷中黑" panose="020B0509000000000000" pitchFamily="49" charset="-120"/>
              <a:sym typeface="Wingdings" panose="05000000000000000000" pitchFamily="2" charset="2"/>
            </a:endParaRPr>
          </a:p>
          <a:p>
            <a:pPr eaLnBrk="1" hangingPunct="1">
              <a:spcBef>
                <a:spcPct val="0"/>
              </a:spcBef>
              <a:spcAft>
                <a:spcPts val="600"/>
              </a:spcAft>
              <a:buNone/>
              <a:defRPr/>
            </a:pPr>
            <a:r>
              <a:rPr lang="zh-TW" altLang="en-US" sz="4000" dirty="0">
                <a:solidFill>
                  <a:srgbClr val="FF0000"/>
                </a:solidFill>
                <a:ea typeface="華康儷中黑" panose="020B0509000000000000" pitchFamily="49" charset="-120"/>
                <a:sym typeface="Wingdings" panose="05000000000000000000" pitchFamily="2" charset="2"/>
              </a:rPr>
              <a:t>唯一</a:t>
            </a:r>
            <a:r>
              <a:rPr lang="en-US" altLang="zh-TW" sz="4000" dirty="0">
                <a:solidFill>
                  <a:srgbClr val="FF0000"/>
                </a:solidFill>
                <a:ea typeface="華康儷中黑" panose="020B0509000000000000" pitchFamily="49" charset="-120"/>
                <a:sym typeface="Wingdings" panose="05000000000000000000" pitchFamily="2" charset="2"/>
              </a:rPr>
              <a:t>/</a:t>
            </a:r>
            <a:r>
              <a:rPr lang="zh-TW" altLang="en-US" sz="4000" dirty="0">
                <a:solidFill>
                  <a:srgbClr val="FF0000"/>
                </a:solidFill>
                <a:ea typeface="華康儷中黑" panose="020B0509000000000000" pitchFamily="49" charset="-120"/>
                <a:sym typeface="Wingdings" panose="05000000000000000000" pitchFamily="2" charset="2"/>
              </a:rPr>
              <a:t>永恆</a:t>
            </a:r>
            <a:r>
              <a:rPr lang="en-US" altLang="zh-TW" sz="4000" dirty="0">
                <a:solidFill>
                  <a:srgbClr val="FF0000"/>
                </a:solidFill>
                <a:ea typeface="華康儷中黑" panose="020B0509000000000000" pitchFamily="49" charset="-120"/>
                <a:sym typeface="Wingdings" panose="05000000000000000000" pitchFamily="2" charset="2"/>
              </a:rPr>
              <a:t>/</a:t>
            </a:r>
            <a:r>
              <a:rPr lang="zh-TW" altLang="en-US" sz="4000" dirty="0">
                <a:solidFill>
                  <a:srgbClr val="FF0000"/>
                </a:solidFill>
                <a:ea typeface="華康儷中黑" panose="020B0509000000000000" pitchFamily="49" charset="-120"/>
                <a:sym typeface="Wingdings" panose="05000000000000000000" pitchFamily="2" charset="2"/>
              </a:rPr>
              <a:t>真正的</a:t>
            </a:r>
            <a:r>
              <a:rPr lang="zh-TW" altLang="en-US" sz="4000" dirty="0">
                <a:ea typeface="華康儷中黑" panose="020B0509000000000000" pitchFamily="49" charset="-120"/>
                <a:sym typeface="Wingdings" panose="05000000000000000000" pitchFamily="2" charset="2"/>
              </a:rPr>
              <a:t>快樂之道</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助人為快樂之本</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節制是快樂之泉</a:t>
            </a:r>
            <a:endParaRPr lang="en-US" altLang="zh-TW" sz="4000" dirty="0">
              <a:ea typeface="華康儷中黑" panose="020B0509000000000000" pitchFamily="49" charset="-120"/>
              <a:sym typeface="Wingdings" panose="05000000000000000000" pitchFamily="2" charset="2"/>
            </a:endParaRPr>
          </a:p>
          <a:p>
            <a:pPr eaLnBrk="1" hangingPunct="1">
              <a:spcBef>
                <a:spcPct val="0"/>
              </a:spcBef>
              <a:spcAft>
                <a:spcPts val="600"/>
              </a:spcAft>
              <a:buNone/>
              <a:defRPr/>
            </a:pPr>
            <a:r>
              <a:rPr lang="zh-TW" altLang="en-US" sz="4000" dirty="0">
                <a:solidFill>
                  <a:srgbClr val="FF0000"/>
                </a:solidFill>
                <a:highlight>
                  <a:srgbClr val="FFFF00"/>
                </a:highlight>
                <a:ea typeface="華康儷中黑" panose="020B0509000000000000" pitchFamily="49" charset="-120"/>
              </a:rPr>
              <a:t>豪強</a:t>
            </a:r>
            <a:r>
              <a:rPr lang="zh-TW" altLang="en-US" sz="4000" dirty="0">
                <a:highlight>
                  <a:srgbClr val="FFFF00"/>
                </a:highlight>
                <a:ea typeface="華康儷中黑" panose="020B0509000000000000" pitchFamily="49" charset="-120"/>
              </a:rPr>
              <a:t>到頭皆夢幻</a:t>
            </a:r>
            <a:r>
              <a:rPr lang="en-US" altLang="zh-TW" sz="4000" dirty="0">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霸王</a:t>
            </a:r>
            <a:r>
              <a:rPr lang="zh-TW" altLang="en-US" sz="4000" dirty="0">
                <a:highlight>
                  <a:srgbClr val="FFFF00"/>
                </a:highlight>
                <a:ea typeface="華康儷中黑" panose="020B0509000000000000" pitchFamily="49" charset="-120"/>
              </a:rPr>
              <a:t>彈指又山丘</a:t>
            </a:r>
            <a:r>
              <a:rPr lang="en-US" altLang="zh-TW" sz="4000" dirty="0">
                <a:solidFill>
                  <a:srgbClr val="FF0000"/>
                </a:solidFill>
                <a:ea typeface="華康儷中黑" panose="020B0509000000000000" pitchFamily="49" charset="-120"/>
              </a:rPr>
              <a:t>!?!?!</a:t>
            </a:r>
          </a:p>
        </p:txBody>
      </p:sp>
    </p:spTree>
    <p:extLst>
      <p:ext uri="{BB962C8B-B14F-4D97-AF65-F5344CB8AC3E}">
        <p14:creationId xmlns:p14="http://schemas.microsoft.com/office/powerpoint/2010/main" val="71199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116632"/>
            <a:ext cx="9144000" cy="6696744"/>
          </a:xfrm>
        </p:spPr>
        <p:txBody>
          <a:bodyPr/>
          <a:lstStyle/>
          <a:p>
            <a:pPr eaLnBrk="1" hangingPunct="1">
              <a:spcBef>
                <a:spcPct val="0"/>
              </a:spcBef>
              <a:spcAft>
                <a:spcPts val="600"/>
              </a:spcAft>
              <a:buFontTx/>
              <a:buNone/>
              <a:defRPr/>
            </a:pPr>
            <a:r>
              <a:rPr lang="zh-TW" altLang="en-US" sz="4000" dirty="0">
                <a:solidFill>
                  <a:srgbClr val="FF0000"/>
                </a:solidFill>
                <a:ea typeface="華康儷中黑" panose="020B0509000000000000" pitchFamily="49" charset="-120"/>
              </a:rPr>
              <a:t>趁可找到上主的時候</a:t>
            </a:r>
            <a:r>
              <a:rPr lang="en-US" altLang="zh-TW" sz="4000" dirty="0">
                <a:ea typeface="華康儷中黑" panose="020B0509000000000000" pitchFamily="49" charset="-120"/>
              </a:rPr>
              <a:t>,</a:t>
            </a:r>
            <a:r>
              <a:rPr lang="zh-TW" altLang="en-US" sz="4000" dirty="0">
                <a:ea typeface="華康儷中黑" panose="020B0509000000000000" pitchFamily="49" charset="-120"/>
              </a:rPr>
              <a:t>你們應尋找他</a:t>
            </a:r>
            <a:r>
              <a:rPr lang="en-US" altLang="zh-TW" sz="4000" dirty="0">
                <a:ea typeface="華康儷中黑" panose="020B0509000000000000" pitchFamily="49" charset="-120"/>
              </a:rPr>
              <a:t>;</a:t>
            </a:r>
            <a:r>
              <a:rPr lang="zh-TW" altLang="en-US" sz="4000" dirty="0">
                <a:ea typeface="華康儷中黑" panose="020B0509000000000000" pitchFamily="49" charset="-120"/>
              </a:rPr>
              <a:t>從我口中發出的言語</a:t>
            </a:r>
            <a:r>
              <a:rPr lang="en-US" altLang="zh-TW" sz="4000" dirty="0">
                <a:ea typeface="華康儷中黑" panose="020B0509000000000000" pitchFamily="49" charset="-120"/>
              </a:rPr>
              <a:t>,</a:t>
            </a:r>
            <a:r>
              <a:rPr lang="zh-TW" altLang="en-US" sz="4000" dirty="0">
                <a:ea typeface="華康儷中黑" panose="020B0509000000000000" pitchFamily="49" charset="-120"/>
              </a:rPr>
              <a:t>也不能空空地回到我這裡來</a:t>
            </a:r>
            <a:r>
              <a:rPr lang="en-US" altLang="zh-TW" sz="4000" dirty="0">
                <a:ea typeface="華康儷中黑" panose="020B0509000000000000" pitchFamily="49" charset="-120"/>
              </a:rPr>
              <a:t>;</a:t>
            </a:r>
            <a:r>
              <a:rPr lang="zh-TW" altLang="en-US" sz="4000" dirty="0">
                <a:ea typeface="華康儷中黑" panose="020B0509000000000000" pitchFamily="49" charset="-120"/>
              </a:rPr>
              <a:t>反之</a:t>
            </a:r>
            <a:r>
              <a:rPr lang="en-US" altLang="zh-TW" sz="4000" dirty="0">
                <a:ea typeface="華康儷中黑" panose="020B0509000000000000" pitchFamily="49" charset="-120"/>
              </a:rPr>
              <a:t>,</a:t>
            </a:r>
            <a:r>
              <a:rPr lang="zh-TW" altLang="en-US" sz="4000" dirty="0">
                <a:ea typeface="華康儷中黑" panose="020B0509000000000000" pitchFamily="49" charset="-120"/>
              </a:rPr>
              <a:t>它必</a:t>
            </a:r>
            <a:r>
              <a:rPr lang="zh-TW" altLang="en-US" sz="4000" dirty="0">
                <a:solidFill>
                  <a:srgbClr val="FF0000"/>
                </a:solidFill>
                <a:ea typeface="華康儷中黑" panose="020B0509000000000000" pitchFamily="49" charset="-120"/>
              </a:rPr>
              <a:t>完成我派遣它的使命</a:t>
            </a:r>
            <a:r>
              <a:rPr lang="en-US" altLang="zh-TW" sz="4000" dirty="0">
                <a:ea typeface="華康儷中黑" panose="020B0509000000000000" pitchFamily="49" charset="-120"/>
              </a:rPr>
              <a:t>.</a:t>
            </a:r>
          </a:p>
          <a:p>
            <a:pPr eaLnBrk="1" hangingPunct="1">
              <a:spcBef>
                <a:spcPct val="0"/>
              </a:spcBef>
              <a:spcAft>
                <a:spcPts val="600"/>
              </a:spcAft>
              <a:buFontTx/>
              <a:buNone/>
              <a:defRPr/>
            </a:pPr>
            <a:r>
              <a:rPr lang="zh-TW" altLang="en-US" sz="4000" dirty="0">
                <a:solidFill>
                  <a:srgbClr val="FF0000"/>
                </a:solidFill>
                <a:ea typeface="華康儷中黑" panose="020B0509000000000000" pitchFamily="49" charset="-120"/>
              </a:rPr>
              <a:t>趁可找到上主的時候</a:t>
            </a:r>
            <a:r>
              <a:rPr lang="en-US" altLang="zh-TW" sz="4000" dirty="0">
                <a:ea typeface="華康儷中黑" panose="020B0509000000000000" pitchFamily="49" charset="-120"/>
              </a:rPr>
              <a:t>:</a:t>
            </a:r>
            <a:r>
              <a:rPr lang="zh-TW" altLang="en-US" sz="4000" dirty="0">
                <a:highlight>
                  <a:srgbClr val="FFFF00"/>
                </a:highlight>
                <a:ea typeface="華康儷中黑" panose="020B0509000000000000" pitchFamily="49" charset="-120"/>
              </a:rPr>
              <a:t>愚蠢人放棄機會</a:t>
            </a:r>
            <a:r>
              <a:rPr lang="en-US" altLang="zh-TW" sz="4000" dirty="0">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聰明人把握機會</a:t>
            </a:r>
            <a:r>
              <a:rPr lang="en-US" altLang="zh-TW" sz="4000" dirty="0">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智者創造機會</a:t>
            </a:r>
            <a:r>
              <a:rPr lang="en-US" altLang="zh-TW" sz="4000" dirty="0">
                <a:ea typeface="華康儷中黑" panose="020B0509000000000000" pitchFamily="49" charset="-120"/>
              </a:rPr>
              <a:t>.</a:t>
            </a:r>
            <a:r>
              <a:rPr lang="zh-TW" altLang="en-US" sz="4000" dirty="0">
                <a:ea typeface="華康儷中黑" panose="020B0509000000000000" pitchFamily="49" charset="-120"/>
              </a:rPr>
              <a:t>如果要我少作事而延長生命</a:t>
            </a:r>
            <a:r>
              <a:rPr lang="en-US" altLang="zh-TW" sz="4000" dirty="0">
                <a:ea typeface="華康儷中黑" panose="020B0509000000000000" pitchFamily="49" charset="-120"/>
              </a:rPr>
              <a:t>,</a:t>
            </a:r>
            <a:r>
              <a:rPr lang="zh-TW" altLang="en-US" sz="4000" dirty="0">
                <a:ea typeface="華康儷中黑" panose="020B0509000000000000" pitchFamily="49" charset="-120"/>
              </a:rPr>
              <a:t>不如多作事而減短生命</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因為今日有千載難逢的福傳機會</a:t>
            </a:r>
            <a:r>
              <a:rPr lang="en-US" altLang="zh-TW" sz="4000" dirty="0">
                <a:ea typeface="華康儷中黑" panose="020B0509000000000000" pitchFamily="49" charset="-120"/>
              </a:rPr>
              <a:t>.</a:t>
            </a:r>
          </a:p>
          <a:p>
            <a:pPr eaLnBrk="1" hangingPunct="1">
              <a:spcBef>
                <a:spcPct val="0"/>
              </a:spcBef>
              <a:spcAft>
                <a:spcPts val="600"/>
              </a:spcAft>
              <a:buFontTx/>
              <a:buNone/>
              <a:defRPr/>
            </a:pPr>
            <a:r>
              <a:rPr lang="zh-TW" altLang="en-US" sz="2000" b="0" i="1" dirty="0">
                <a:solidFill>
                  <a:srgbClr val="0F0F0F"/>
                </a:solidFill>
                <a:effectLst/>
                <a:latin typeface="華康儷中黑(P)" panose="020B0500000000000000" pitchFamily="34" charset="-120"/>
                <a:ea typeface="華康儷中黑(P)" panose="020B0500000000000000" pitchFamily="34" charset="-120"/>
              </a:rPr>
              <a:t>      </a:t>
            </a:r>
            <a:r>
              <a:rPr lang="zh-TW" altLang="en-US" sz="2000" b="0" i="1" dirty="0">
                <a:solidFill>
                  <a:srgbClr val="0F0F0F"/>
                </a:solidFill>
                <a:effectLst/>
                <a:highlight>
                  <a:srgbClr val="FFFF00"/>
                </a:highlight>
                <a:latin typeface="華康儷中黑(P)" panose="020B0500000000000000" pitchFamily="34" charset="-120"/>
                <a:ea typeface="華康儷中黑(P)" panose="020B0500000000000000" pitchFamily="34" charset="-120"/>
              </a:rPr>
              <a:t>網上留言</a:t>
            </a:r>
            <a:r>
              <a:rPr lang="en-US" altLang="zh-TW" sz="2000" b="0" i="1" dirty="0">
                <a:solidFill>
                  <a:srgbClr val="0F0F0F"/>
                </a:solidFill>
                <a:effectLst/>
                <a:latin typeface="華康儷中黑(P)" panose="020B0500000000000000" pitchFamily="34" charset="-120"/>
                <a:ea typeface="華康儷中黑(P)" panose="020B0500000000000000" pitchFamily="34" charset="-120"/>
              </a:rPr>
              <a:t>:</a:t>
            </a:r>
            <a:r>
              <a:rPr lang="zh-TW" altLang="en-US" sz="2000" b="0" i="1" dirty="0">
                <a:solidFill>
                  <a:srgbClr val="0F0F0F"/>
                </a:solidFill>
                <a:effectLst/>
                <a:latin typeface="華康儷中黑(P)" panose="020B0500000000000000" pitchFamily="34" charset="-120"/>
                <a:ea typeface="華康儷中黑(P)" panose="020B0500000000000000" pitchFamily="34" charset="-120"/>
              </a:rPr>
              <a:t>有些學校教育由幼稚園開始已經教</a:t>
            </a:r>
            <a:r>
              <a:rPr lang="zh-TW" altLang="en-US" sz="2000" b="0" i="1" dirty="0">
                <a:solidFill>
                  <a:srgbClr val="FF0000"/>
                </a:solidFill>
                <a:effectLst/>
                <a:latin typeface="華康儷中黑(P)" panose="020B0500000000000000" pitchFamily="34" charset="-120"/>
                <a:ea typeface="華康儷中黑(P)" panose="020B0500000000000000" pitchFamily="34" charset="-120"/>
              </a:rPr>
              <a:t>自我中心</a:t>
            </a:r>
            <a:r>
              <a:rPr lang="en-US" altLang="zh-TW" sz="2000" b="0" i="1" dirty="0">
                <a:solidFill>
                  <a:srgbClr val="FF0000"/>
                </a:solidFill>
                <a:effectLst/>
                <a:latin typeface="華康儷中黑(P)" panose="020B0500000000000000" pitchFamily="34" charset="-120"/>
                <a:ea typeface="華康儷中黑(P)" panose="020B0500000000000000" pitchFamily="34" charset="-120"/>
              </a:rPr>
              <a:t>,</a:t>
            </a:r>
            <a:r>
              <a:rPr lang="zh-TW" altLang="en-US" sz="2000" b="0" i="1" dirty="0">
                <a:solidFill>
                  <a:srgbClr val="FF0000"/>
                </a:solidFill>
                <a:effectLst/>
                <a:latin typeface="華康儷中黑(P)" panose="020B0500000000000000" pitchFamily="34" charset="-120"/>
                <a:ea typeface="華康儷中黑(P)" panose="020B0500000000000000" pitchFamily="34" charset="-120"/>
              </a:rPr>
              <a:t>自我權利</a:t>
            </a:r>
            <a:r>
              <a:rPr lang="en-US" altLang="zh-TW" sz="2000" b="0" i="1" dirty="0">
                <a:solidFill>
                  <a:srgbClr val="FF0000"/>
                </a:solidFill>
                <a:effectLst/>
                <a:latin typeface="華康儷中黑(P)" panose="020B0500000000000000" pitchFamily="34" charset="-120"/>
                <a:ea typeface="華康儷中黑(P)" panose="020B0500000000000000" pitchFamily="34" charset="-120"/>
              </a:rPr>
              <a:t>,</a:t>
            </a:r>
            <a:r>
              <a:rPr lang="zh-TW" altLang="en-US" sz="2000" b="0" i="1" dirty="0">
                <a:solidFill>
                  <a:srgbClr val="FF0000"/>
                </a:solidFill>
                <a:effectLst/>
                <a:latin typeface="華康儷中黑(P)" panose="020B0500000000000000" pitchFamily="34" charset="-120"/>
                <a:ea typeface="華康儷中黑(P)" panose="020B0500000000000000" pitchFamily="34" charset="-120"/>
              </a:rPr>
              <a:t>自我自由</a:t>
            </a:r>
            <a:r>
              <a:rPr lang="zh-TW" altLang="en-US" sz="2000" b="0" i="1" dirty="0">
                <a:solidFill>
                  <a:srgbClr val="0F0F0F"/>
                </a:solidFill>
                <a:effectLst/>
                <a:latin typeface="華康儷中黑(P)" panose="020B0500000000000000" pitchFamily="34" charset="-120"/>
                <a:ea typeface="華康儷中黑(P)" panose="020B0500000000000000" pitchFamily="34" charset="-120"/>
              </a:rPr>
              <a:t>等的概念</a:t>
            </a:r>
            <a:r>
              <a:rPr lang="en-US" altLang="zh-TW" sz="2000" b="0" i="1" dirty="0">
                <a:solidFill>
                  <a:srgbClr val="0F0F0F"/>
                </a:solidFill>
                <a:effectLst/>
                <a:latin typeface="華康儷中黑(P)" panose="020B0500000000000000" pitchFamily="34" charset="-120"/>
                <a:ea typeface="華康儷中黑(P)" panose="020B0500000000000000" pitchFamily="34" charset="-120"/>
              </a:rPr>
              <a:t>,</a:t>
            </a:r>
            <a:r>
              <a:rPr lang="zh-TW" altLang="en-US" sz="2000" b="0" i="1" dirty="0">
                <a:solidFill>
                  <a:srgbClr val="0F0F0F"/>
                </a:solidFill>
                <a:effectLst/>
                <a:latin typeface="華康儷中黑(P)" panose="020B0500000000000000" pitchFamily="34" charset="-120"/>
                <a:ea typeface="華康儷中黑(P)" panose="020B0500000000000000" pitchFamily="34" charset="-120"/>
              </a:rPr>
              <a:t>所以有地方到處有槍擊事件</a:t>
            </a:r>
            <a:r>
              <a:rPr lang="en-US" altLang="zh-TW" sz="2000" b="0" i="1" dirty="0">
                <a:solidFill>
                  <a:srgbClr val="0F0F0F"/>
                </a:solidFill>
                <a:effectLst/>
                <a:latin typeface="華康儷中黑(P)" panose="020B0500000000000000" pitchFamily="34" charset="-120"/>
                <a:ea typeface="華康儷中黑(P)" panose="020B0500000000000000" pitchFamily="34" charset="-120"/>
              </a:rPr>
              <a:t>,</a:t>
            </a:r>
            <a:r>
              <a:rPr lang="zh-TW" altLang="en-US" sz="2000" b="0" i="1" dirty="0">
                <a:solidFill>
                  <a:srgbClr val="0F0F0F"/>
                </a:solidFill>
                <a:effectLst/>
                <a:latin typeface="華康儷中黑(P)" panose="020B0500000000000000" pitchFamily="34" charset="-120"/>
                <a:ea typeface="華康儷中黑(P)" panose="020B0500000000000000" pitchFamily="34" charset="-120"/>
              </a:rPr>
              <a:t>有國家變了毒品國家</a:t>
            </a:r>
            <a:r>
              <a:rPr lang="en-US" altLang="zh-TW" sz="2000" b="0" i="1" dirty="0">
                <a:solidFill>
                  <a:srgbClr val="0F0F0F"/>
                </a:solidFill>
                <a:effectLst/>
                <a:latin typeface="華康儷中黑(P)" panose="020B0500000000000000" pitchFamily="34" charset="-120"/>
                <a:ea typeface="華康儷中黑(P)" panose="020B0500000000000000" pitchFamily="34" charset="-120"/>
              </a:rPr>
              <a:t>. </a:t>
            </a:r>
          </a:p>
          <a:p>
            <a:pPr eaLnBrk="1" hangingPunct="1">
              <a:spcBef>
                <a:spcPct val="0"/>
              </a:spcBef>
              <a:spcAft>
                <a:spcPts val="600"/>
              </a:spcAft>
              <a:buFontTx/>
              <a:buNone/>
              <a:defRPr/>
            </a:pPr>
            <a:r>
              <a:rPr lang="zh-TW" altLang="en-US" sz="4000" dirty="0">
                <a:solidFill>
                  <a:srgbClr val="FF0000"/>
                </a:solidFill>
                <a:ea typeface="華康儷中黑" panose="020B0509000000000000" pitchFamily="49" charset="-120"/>
              </a:rPr>
              <a:t>天主聖言必被完成</a:t>
            </a:r>
            <a:r>
              <a:rPr lang="en-US" altLang="zh-TW" sz="4000" dirty="0">
                <a:ea typeface="華康儷中黑" panose="020B0509000000000000" pitchFamily="49" charset="-120"/>
              </a:rPr>
              <a:t>:《</a:t>
            </a:r>
            <a:r>
              <a:rPr lang="zh-TW" altLang="en-US" sz="4000" dirty="0">
                <a:ea typeface="華康儷中黑" panose="020B0509000000000000" pitchFamily="49" charset="-120"/>
              </a:rPr>
              <a:t>我願意</a:t>
            </a:r>
            <a:r>
              <a:rPr lang="en-US" altLang="zh-TW" sz="4000" dirty="0">
                <a:ea typeface="華康儷中黑" panose="020B0509000000000000" pitchFamily="49" charset="-120"/>
              </a:rPr>
              <a:t>》</a:t>
            </a:r>
            <a:r>
              <a:rPr lang="zh-TW" altLang="en-US" sz="4000" dirty="0">
                <a:ea typeface="華康儷中黑" panose="020B0509000000000000" pitchFamily="49" charset="-120"/>
              </a:rPr>
              <a:t>進你給我的天家</a:t>
            </a:r>
            <a:r>
              <a:rPr lang="en-US" altLang="zh-TW" sz="4000" dirty="0">
                <a:ea typeface="華康儷中黑" panose="020B0509000000000000" pitchFamily="49" charset="-120"/>
              </a:rPr>
              <a:t>,</a:t>
            </a:r>
            <a:r>
              <a:rPr lang="zh-TW" altLang="en-US" sz="4000" dirty="0">
                <a:highlight>
                  <a:srgbClr val="FFFF00"/>
                </a:highlight>
                <a:ea typeface="華康儷中黑" panose="020B0509000000000000" pitchFamily="49" charset="-120"/>
              </a:rPr>
              <a:t>寫你未完的詩篇</a:t>
            </a:r>
            <a:r>
              <a:rPr lang="en-US" altLang="zh-TW" sz="4000" dirty="0">
                <a:ea typeface="華康儷中黑" panose="020B0509000000000000" pitchFamily="49" charset="-120"/>
              </a:rPr>
              <a:t>.</a:t>
            </a:r>
            <a:r>
              <a:rPr lang="zh-TW" altLang="en-US" sz="4000" dirty="0">
                <a:ea typeface="華康儷中黑" panose="020B0509000000000000" pitchFamily="49" charset="-120"/>
              </a:rPr>
              <a:t> </a:t>
            </a:r>
            <a:endParaRPr lang="en-US" altLang="zh-TW" sz="4000" dirty="0">
              <a:ea typeface="華康儷中黑" panose="020B0509000000000000" pitchFamily="49" charset="-120"/>
            </a:endParaRPr>
          </a:p>
          <a:p>
            <a:pPr eaLnBrk="1" hangingPunct="1">
              <a:spcBef>
                <a:spcPct val="0"/>
              </a:spcBef>
              <a:spcAft>
                <a:spcPts val="600"/>
              </a:spcAft>
              <a:buFontTx/>
              <a:buNone/>
              <a:defRPr/>
            </a:pPr>
            <a:endParaRPr lang="en-US" altLang="zh-TW" sz="4000" dirty="0">
              <a:ea typeface="華康儷中黑" panose="020B0509000000000000" pitchFamily="49" charset="-120"/>
            </a:endParaRPr>
          </a:p>
          <a:p>
            <a:pPr eaLnBrk="1" hangingPunct="1">
              <a:spcBef>
                <a:spcPct val="0"/>
              </a:spcBef>
              <a:spcAft>
                <a:spcPts val="600"/>
              </a:spcAft>
              <a:buFontTx/>
              <a:buNone/>
              <a:defRPr/>
            </a:pPr>
            <a:endParaRPr lang="en-US" altLang="zh-TW" sz="4000" dirty="0">
              <a:ea typeface="華康儷中黑" panose="020B0509000000000000" pitchFamily="49" charset="-120"/>
            </a:endParaRPr>
          </a:p>
        </p:txBody>
      </p:sp>
    </p:spTree>
    <p:extLst>
      <p:ext uri="{BB962C8B-B14F-4D97-AF65-F5344CB8AC3E}">
        <p14:creationId xmlns:p14="http://schemas.microsoft.com/office/powerpoint/2010/main" val="91583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74EC7420-5917-41D1-9E9F-52EA9B0CEE25}"/>
              </a:ext>
            </a:extLst>
          </p:cNvPr>
          <p:cNvSpPr>
            <a:spLocks noGrp="1" noChangeArrowheads="1"/>
          </p:cNvSpPr>
          <p:nvPr>
            <p:ph type="body" idx="1"/>
          </p:nvPr>
        </p:nvSpPr>
        <p:spPr>
          <a:xfrm>
            <a:off x="0" y="0"/>
            <a:ext cx="9144000" cy="6858000"/>
          </a:xfrm>
        </p:spPr>
        <p:txBody>
          <a:bodyPr/>
          <a:lstStyle/>
          <a:p>
            <a:pPr marL="0" indent="0" eaLnBrk="1">
              <a:buFontTx/>
              <a:buNone/>
            </a:pP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恭讀創世紀</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1:1-2:2(</a:t>
            </a: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節錄</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a:t>
            </a:r>
          </a:p>
          <a:p>
            <a:pPr marL="0" indent="0" algn="just" eaLnBrk="1">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在起初，天主創造了天地。大地還是混沌空虛，深淵上還是一團黑暗，天主的神，在水面上運行。</a:t>
            </a:r>
          </a:p>
          <a:p>
            <a:pPr marL="0" indent="0" algn="just" eaLnBrk="1">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天主說：</a:t>
            </a:r>
            <a:r>
              <a:rPr lang="zh-TW" altLang="en-US" sz="4400" dirty="0">
                <a:solidFill>
                  <a:srgbClr val="FFFF00"/>
                </a:solidFill>
                <a:latin typeface="華康粗黑體" panose="020B0709000000000000" pitchFamily="49" charset="-120"/>
                <a:ea typeface="華康粗黑體" panose="020B0709000000000000" pitchFamily="49" charset="-120"/>
              </a:rPr>
              <a:t>「有光！」就有了光</a:t>
            </a:r>
            <a:r>
              <a:rPr lang="zh-TW" altLang="en-US" sz="4000" dirty="0">
                <a:solidFill>
                  <a:srgbClr val="FFFF00"/>
                </a:solidFill>
                <a:latin typeface="華康粗黑體" panose="020B0709000000000000" pitchFamily="49" charset="-120"/>
                <a:ea typeface="華康粗黑體" panose="020B0709000000000000" pitchFamily="49" charset="-120"/>
              </a:rPr>
              <a:t>。 </a:t>
            </a:r>
            <a:endParaRPr lang="en-US" altLang="zh-TW" sz="4000" dirty="0">
              <a:solidFill>
                <a:srgbClr val="FFFF00"/>
              </a:solidFill>
              <a:latin typeface="華康粗黑體" panose="020B0709000000000000" pitchFamily="49" charset="-120"/>
              <a:ea typeface="華康粗黑體" panose="020B0709000000000000" pitchFamily="49" charset="-120"/>
            </a:endParaRPr>
          </a:p>
          <a:p>
            <a:pPr marL="0" indent="0" eaLnBrk="1">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天主見光好，就將光與黑暗分開。天主稱光為「晝」，稱黑暗為「夜」。</a:t>
            </a:r>
          </a:p>
          <a:p>
            <a:pPr marL="0" indent="0" algn="just" eaLnBrk="1">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過了晚上，過了早晨，這是第一天。</a:t>
            </a:r>
          </a:p>
        </p:txBody>
      </p:sp>
      <p:sp>
        <p:nvSpPr>
          <p:cNvPr id="7171" name="Text Box 6">
            <a:extLst>
              <a:ext uri="{FF2B5EF4-FFF2-40B4-BE49-F238E27FC236}">
                <a16:creationId xmlns:a16="http://schemas.microsoft.com/office/drawing/2014/main" xmlns="" id="{53CCC339-F503-4AF7-A274-560E6173BE6E}"/>
              </a:ext>
            </a:extLst>
          </p:cNvPr>
          <p:cNvSpPr txBox="1">
            <a:spLocks noChangeArrowheads="1"/>
          </p:cNvSpPr>
          <p:nvPr/>
        </p:nvSpPr>
        <p:spPr bwMode="auto">
          <a:xfrm>
            <a:off x="7885113" y="6308725"/>
            <a:ext cx="930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116632"/>
            <a:ext cx="9144000" cy="6696744"/>
          </a:xfrm>
        </p:spPr>
        <p:txBody>
          <a:bodyPr/>
          <a:lstStyle/>
          <a:p>
            <a:pPr eaLnBrk="1" hangingPunct="1">
              <a:spcBef>
                <a:spcPct val="0"/>
              </a:spcBef>
              <a:spcAft>
                <a:spcPts val="600"/>
              </a:spcAft>
              <a:buFontTx/>
              <a:buNone/>
              <a:defRPr/>
            </a:pPr>
            <a:r>
              <a:rPr lang="zh-TW" altLang="en-US" sz="4000" dirty="0">
                <a:ea typeface="華康儷中黑" panose="020B0509000000000000" pitchFamily="49" charset="-120"/>
              </a:rPr>
              <a:t>我們藉著洗禮</a:t>
            </a:r>
            <a:r>
              <a:rPr lang="en-US" altLang="zh-TW" sz="4000" dirty="0">
                <a:ea typeface="華康儷中黑" panose="020B0509000000000000" pitchFamily="49" charset="-120"/>
              </a:rPr>
              <a:t>,</a:t>
            </a:r>
            <a:r>
              <a:rPr lang="zh-TW" altLang="en-US" sz="4000" dirty="0">
                <a:ea typeface="華康儷中黑" panose="020B0509000000000000" pitchFamily="49" charset="-120"/>
              </a:rPr>
              <a:t>已歸於死亡</a:t>
            </a:r>
            <a:r>
              <a:rPr lang="en-US" altLang="zh-TW" sz="4000" dirty="0">
                <a:ea typeface="華康儷中黑" panose="020B0509000000000000" pitchFamily="49" charset="-120"/>
              </a:rPr>
              <a:t>,</a:t>
            </a:r>
            <a:r>
              <a:rPr lang="zh-TW" altLang="en-US" sz="4000" dirty="0">
                <a:ea typeface="華康儷中黑" panose="020B0509000000000000" pitchFamily="49" charset="-120"/>
              </a:rPr>
              <a:t>與他</a:t>
            </a:r>
            <a:r>
              <a:rPr lang="zh-TW" altLang="en-US" sz="4000" dirty="0">
                <a:solidFill>
                  <a:srgbClr val="FF0000"/>
                </a:solidFill>
                <a:ea typeface="華康儷中黑" panose="020B0509000000000000" pitchFamily="49" charset="-120"/>
              </a:rPr>
              <a:t>同葬</a:t>
            </a:r>
            <a:r>
              <a:rPr lang="zh-TW" altLang="en-US" sz="4000" dirty="0">
                <a:ea typeface="華康儷中黑" panose="020B0509000000000000" pitchFamily="49" charset="-120"/>
              </a:rPr>
              <a:t>了</a:t>
            </a:r>
            <a:r>
              <a:rPr lang="en-US" altLang="zh-TW" sz="4000" dirty="0">
                <a:ea typeface="華康儷中黑" panose="020B0509000000000000" pitchFamily="49" charset="-120"/>
              </a:rPr>
              <a:t>,</a:t>
            </a:r>
            <a:r>
              <a:rPr lang="zh-TW" altLang="en-US" sz="4000" dirty="0">
                <a:ea typeface="華康儷中黑" panose="020B0509000000000000" pitchFamily="49" charset="-120"/>
              </a:rPr>
              <a:t>為的是基督怎樣藉著父的光榮</a:t>
            </a:r>
            <a:r>
              <a:rPr lang="en-US" altLang="zh-TW" sz="4000" dirty="0">
                <a:ea typeface="華康儷中黑" panose="020B0509000000000000" pitchFamily="49" charset="-120"/>
              </a:rPr>
              <a:t>,</a:t>
            </a:r>
            <a:r>
              <a:rPr lang="zh-TW" altLang="en-US" sz="4000" dirty="0">
                <a:ea typeface="華康儷中黑" panose="020B0509000000000000" pitchFamily="49" charset="-120"/>
              </a:rPr>
              <a:t>從死者中復活了</a:t>
            </a:r>
            <a:r>
              <a:rPr lang="en-US" altLang="zh-TW" sz="4000" dirty="0">
                <a:ea typeface="華康儷中黑" panose="020B0509000000000000" pitchFamily="49" charset="-120"/>
              </a:rPr>
              <a:t>,</a:t>
            </a:r>
            <a:r>
              <a:rPr lang="zh-TW" altLang="en-US" sz="4000" dirty="0">
                <a:ea typeface="華康儷中黑" panose="020B0509000000000000" pitchFamily="49" charset="-120"/>
              </a:rPr>
              <a:t>我們也怎樣在</a:t>
            </a:r>
            <a:r>
              <a:rPr lang="zh-TW" altLang="en-US" sz="4000" dirty="0">
                <a:solidFill>
                  <a:srgbClr val="FF0000"/>
                </a:solidFill>
                <a:ea typeface="華康儷中黑" panose="020B0509000000000000" pitchFamily="49" charset="-120"/>
              </a:rPr>
              <a:t>新生活</a:t>
            </a:r>
            <a:r>
              <a:rPr lang="zh-TW" altLang="en-US" sz="4000" dirty="0">
                <a:ea typeface="華康儷中黑" panose="020B0509000000000000" pitchFamily="49" charset="-120"/>
              </a:rPr>
              <a:t>中度生</a:t>
            </a:r>
            <a:r>
              <a:rPr lang="en-US" altLang="zh-TW" sz="4000" dirty="0">
                <a:ea typeface="華康儷中黑" panose="020B0509000000000000" pitchFamily="49" charset="-120"/>
              </a:rPr>
              <a:t>.</a:t>
            </a:r>
          </a:p>
          <a:p>
            <a:pPr eaLnBrk="1" hangingPunct="1">
              <a:spcBef>
                <a:spcPct val="0"/>
              </a:spcBef>
              <a:spcAft>
                <a:spcPts val="600"/>
              </a:spcAft>
              <a:buNone/>
              <a:defRPr/>
            </a:pPr>
            <a:r>
              <a:rPr lang="zh-TW" altLang="en-US" sz="4000" dirty="0">
                <a:solidFill>
                  <a:srgbClr val="FF0000"/>
                </a:solidFill>
                <a:ea typeface="華康儷中黑" panose="020B0509000000000000" pitchFamily="49" charset="-120"/>
              </a:rPr>
              <a:t>同葬</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擺脫歷史束縛</a:t>
            </a:r>
            <a:r>
              <a:rPr lang="en-US" altLang="zh-TW" sz="4000" dirty="0">
                <a:ea typeface="華康儷中黑" panose="020B0509000000000000" pitchFamily="49" charset="-120"/>
              </a:rPr>
              <a:t>;</a:t>
            </a:r>
            <a:r>
              <a:rPr lang="zh-TW" altLang="en-US" sz="4000" dirty="0">
                <a:ea typeface="華康儷中黑" panose="020B0509000000000000" pitchFamily="49" charset="-120"/>
              </a:rPr>
              <a:t>死於自己</a:t>
            </a:r>
            <a:r>
              <a:rPr lang="en-US" altLang="zh-TW" sz="4000" dirty="0">
                <a:ea typeface="華康儷中黑" panose="020B0509000000000000" pitchFamily="49" charset="-120"/>
              </a:rPr>
              <a:t>/</a:t>
            </a:r>
            <a:r>
              <a:rPr lang="zh-TW" altLang="en-US" sz="4000" dirty="0">
                <a:ea typeface="華康儷中黑" panose="020B0509000000000000" pitchFamily="49" charset="-120"/>
              </a:rPr>
              <a:t>毛病</a:t>
            </a:r>
            <a:r>
              <a:rPr lang="en-US" altLang="zh-TW" sz="4000" dirty="0">
                <a:ea typeface="華康儷中黑" panose="020B0509000000000000" pitchFamily="49" charset="-120"/>
              </a:rPr>
              <a:t>/</a:t>
            </a:r>
            <a:r>
              <a:rPr lang="zh-TW" altLang="en-US" sz="4000" dirty="0">
                <a:ea typeface="華康儷中黑" panose="020B0509000000000000" pitchFamily="49" charset="-120"/>
              </a:rPr>
              <a:t>知識</a:t>
            </a:r>
            <a:r>
              <a:rPr lang="en-US" altLang="zh-TW" sz="4000" dirty="0">
                <a:ea typeface="華康儷中黑" panose="020B0509000000000000" pitchFamily="49" charset="-120"/>
              </a:rPr>
              <a:t>/</a:t>
            </a:r>
            <a:r>
              <a:rPr lang="zh-TW" altLang="en-US" sz="4000" dirty="0">
                <a:ea typeface="華康儷中黑" panose="020B0509000000000000" pitchFamily="49" charset="-120"/>
              </a:rPr>
              <a:t>成見</a:t>
            </a:r>
            <a:r>
              <a:rPr lang="en-US" altLang="zh-TW" sz="4000" dirty="0">
                <a:ea typeface="華康儷中黑" panose="020B0509000000000000" pitchFamily="49" charset="-120"/>
              </a:rPr>
              <a:t>/</a:t>
            </a:r>
            <a:r>
              <a:rPr lang="zh-TW" altLang="en-US" sz="4000" dirty="0">
                <a:ea typeface="華康儷中黑" panose="020B0509000000000000" pitchFamily="49" charset="-120"/>
              </a:rPr>
              <a:t>舊人</a:t>
            </a:r>
            <a:endParaRPr lang="en-US" altLang="zh-TW" sz="4000" dirty="0">
              <a:ea typeface="華康儷中黑" panose="020B0509000000000000" pitchFamily="49" charset="-120"/>
            </a:endParaRPr>
          </a:p>
          <a:p>
            <a:pPr eaLnBrk="1" hangingPunct="1">
              <a:spcBef>
                <a:spcPct val="0"/>
              </a:spcBef>
              <a:spcAft>
                <a:spcPts val="600"/>
              </a:spcAft>
              <a:buNone/>
              <a:defRPr/>
            </a:pPr>
            <a:r>
              <a:rPr lang="zh-TW" altLang="en-US" sz="4000" dirty="0">
                <a:solidFill>
                  <a:srgbClr val="FF0000"/>
                </a:solidFill>
                <a:ea typeface="華康儷中黑" panose="020B0509000000000000" pitchFamily="49" charset="-120"/>
              </a:rPr>
              <a:t>新生活</a:t>
            </a:r>
            <a:r>
              <a:rPr lang="en-US" altLang="zh-TW" sz="4000" dirty="0">
                <a:ea typeface="華康儷中黑" panose="020B0509000000000000" pitchFamily="49" charset="-120"/>
              </a:rPr>
              <a:t>:</a:t>
            </a:r>
            <a:r>
              <a:rPr lang="zh-TW" altLang="en-US" sz="4000" dirty="0">
                <a:ea typeface="華康儷中黑" panose="020B0509000000000000" pitchFamily="49" charset="-120"/>
              </a:rPr>
              <a:t>活得積極</a:t>
            </a:r>
            <a:r>
              <a:rPr lang="en-US" altLang="zh-TW" sz="4000" dirty="0">
                <a:ea typeface="華康儷中黑" panose="020B0509000000000000" pitchFamily="49" charset="-120"/>
              </a:rPr>
              <a:t>,</a:t>
            </a:r>
            <a:r>
              <a:rPr lang="zh-TW" altLang="en-US" sz="4000" dirty="0">
                <a:ea typeface="華康儷中黑" panose="020B0509000000000000" pitchFamily="49" charset="-120"/>
              </a:rPr>
              <a:t>老得順服</a:t>
            </a:r>
            <a:r>
              <a:rPr lang="en-US" altLang="zh-TW" sz="4000" dirty="0">
                <a:ea typeface="華康儷中黑" panose="020B0509000000000000" pitchFamily="49" charset="-120"/>
              </a:rPr>
              <a:t>,</a:t>
            </a:r>
            <a:r>
              <a:rPr lang="zh-TW" altLang="en-US" sz="4000" dirty="0">
                <a:ea typeface="華康儷中黑" panose="020B0509000000000000" pitchFamily="49" charset="-120"/>
              </a:rPr>
              <a:t>病得坦然</a:t>
            </a:r>
            <a:r>
              <a:rPr lang="en-US" altLang="zh-TW" sz="4000" dirty="0">
                <a:ea typeface="華康儷中黑" panose="020B0509000000000000" pitchFamily="49" charset="-120"/>
              </a:rPr>
              <a:t>,</a:t>
            </a:r>
            <a:r>
              <a:rPr lang="zh-TW" altLang="en-US" sz="4000" dirty="0">
                <a:ea typeface="華康儷中黑" panose="020B0509000000000000" pitchFamily="49" charset="-120"/>
              </a:rPr>
              <a:t>死得安樂</a:t>
            </a:r>
            <a:r>
              <a:rPr lang="en-US" altLang="zh-TW" sz="4000" dirty="0">
                <a:ea typeface="華康儷中黑" panose="020B0509000000000000" pitchFamily="49" charset="-120"/>
              </a:rPr>
              <a:t>.</a:t>
            </a:r>
          </a:p>
          <a:p>
            <a:pPr marL="342900" marR="0" lvl="0" indent="-342900" algn="just" defTabSz="914400" rtl="0" eaLnBrk="1" fontAlgn="base" latinLnBrk="0" hangingPunct="0">
              <a:lnSpc>
                <a:spcPct val="100000"/>
              </a:lnSpc>
              <a:spcBef>
                <a:spcPct val="0"/>
              </a:spcBef>
              <a:spcAft>
                <a:spcPct val="0"/>
              </a:spcAft>
              <a:buClrTx/>
              <a:buSzTx/>
              <a:buFontTx/>
              <a:buNone/>
              <a:tabLst/>
              <a:defRPr/>
            </a:pPr>
            <a:r>
              <a:rPr kumimoji="1" lang="zh-TW" altLang="en-US" sz="4000" b="0" i="0" u="none" strike="noStrike" kern="0" cap="none" spc="0" normalizeH="0" baseline="0" noProof="0" dirty="0">
                <a:ln>
                  <a:noFill/>
                </a:ln>
                <a:solidFill>
                  <a:srgbClr val="FF0000"/>
                </a:solidFill>
                <a:effectLst/>
                <a:highlight>
                  <a:srgbClr val="FFFF00"/>
                </a:highlight>
                <a:uLnTx/>
                <a:uFillTx/>
                <a:latin typeface="Arial"/>
                <a:ea typeface="華康儷中黑" panose="020B0509000000000000" pitchFamily="49" charset="-120"/>
                <a:cs typeface="+mn-cs"/>
              </a:rPr>
              <a:t>善生安死</a:t>
            </a:r>
            <a:r>
              <a:rPr kumimoji="1" lang="en-US" altLang="zh-TW" sz="4000" b="0" i="0" u="none" strike="noStrike" kern="0" cap="none" spc="0" normalizeH="0" baseline="0" noProof="0" dirty="0">
                <a:ln>
                  <a:noFill/>
                </a:ln>
                <a:solidFill>
                  <a:srgbClr val="000000"/>
                </a:solidFill>
                <a:effectLst/>
                <a:uLnTx/>
                <a:uFillTx/>
                <a:latin typeface="Arial"/>
                <a:ea typeface="華康儷中黑" panose="020B0509000000000000" pitchFamily="49" charset="-120"/>
                <a:cs typeface="+mn-cs"/>
              </a:rPr>
              <a:t>:</a:t>
            </a:r>
            <a:r>
              <a:rPr kumimoji="1" lang="zh-TW" altLang="en-US" sz="4000" b="0" i="0" u="none" strike="noStrike" kern="0" cap="none" spc="0" normalizeH="0" baseline="0" noProof="0" dirty="0">
                <a:ln>
                  <a:noFill/>
                </a:ln>
                <a:solidFill>
                  <a:srgbClr val="000000"/>
                </a:solidFill>
                <a:effectLst/>
                <a:uLnTx/>
                <a:uFillTx/>
                <a:latin typeface="Arial"/>
                <a:ea typeface="華康儷中黑" panose="020B0509000000000000" pitchFamily="49" charset="-120"/>
                <a:cs typeface="+mn-cs"/>
              </a:rPr>
              <a:t>未知生焉知死   未知死焉知生</a:t>
            </a:r>
          </a:p>
        </p:txBody>
      </p:sp>
      <p:sp>
        <p:nvSpPr>
          <p:cNvPr id="2" name="箭號: 左-右雙向 1">
            <a:extLst>
              <a:ext uri="{FF2B5EF4-FFF2-40B4-BE49-F238E27FC236}">
                <a16:creationId xmlns:a16="http://schemas.microsoft.com/office/drawing/2014/main" xmlns="" id="{5B17B128-AE0E-49A3-BD4E-91E84D6E1B1A}"/>
              </a:ext>
            </a:extLst>
          </p:cNvPr>
          <p:cNvSpPr/>
          <p:nvPr/>
        </p:nvSpPr>
        <p:spPr>
          <a:xfrm>
            <a:off x="5383966" y="4908916"/>
            <a:ext cx="288032" cy="14401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FF00"/>
              </a:solidFill>
            </a:endParaRPr>
          </a:p>
        </p:txBody>
      </p:sp>
    </p:spTree>
    <p:extLst>
      <p:ext uri="{BB962C8B-B14F-4D97-AF65-F5344CB8AC3E}">
        <p14:creationId xmlns:p14="http://schemas.microsoft.com/office/powerpoint/2010/main" val="330497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486A049-F482-4C82-A6EA-C4B1E1A45EEE}"/>
              </a:ext>
            </a:extLst>
          </p:cNvPr>
          <p:cNvSpPr>
            <a:spLocks noGrp="1" noChangeArrowheads="1"/>
          </p:cNvSpPr>
          <p:nvPr>
            <p:ph type="body" idx="1"/>
          </p:nvPr>
        </p:nvSpPr>
        <p:spPr>
          <a:xfrm>
            <a:off x="0" y="131641"/>
            <a:ext cx="9144000" cy="6696744"/>
          </a:xfrm>
        </p:spPr>
        <p:txBody>
          <a:bodyPr/>
          <a:lstStyle/>
          <a:p>
            <a:pPr eaLnBrk="1" hangingPunct="1">
              <a:spcBef>
                <a:spcPct val="0"/>
              </a:spcBef>
              <a:spcAft>
                <a:spcPts val="1200"/>
              </a:spcAft>
              <a:buFontTx/>
              <a:buNone/>
              <a:defRPr/>
            </a:pPr>
            <a:r>
              <a:rPr lang="zh-TW" altLang="en-US" sz="4000" dirty="0">
                <a:ea typeface="華康儷中黑" panose="020B0509000000000000" pitchFamily="49" charset="-120"/>
              </a:rPr>
              <a:t>你們尋找那被釘在十字架上的納匝肋人耶穌</a:t>
            </a:r>
            <a:r>
              <a:rPr lang="en-US" altLang="zh-TW" sz="4000" dirty="0">
                <a:ea typeface="華康儷中黑" panose="020B0509000000000000" pitchFamily="49" charset="-120"/>
              </a:rPr>
              <a:t>,</a:t>
            </a:r>
            <a:r>
              <a:rPr lang="zh-TW" altLang="en-US" sz="4000" dirty="0">
                <a:ea typeface="華康儷中黑" panose="020B0509000000000000" pitchFamily="49" charset="-120"/>
              </a:rPr>
              <a:t>他已經</a:t>
            </a:r>
            <a:r>
              <a:rPr lang="zh-TW" altLang="en-US" sz="4000" dirty="0">
                <a:solidFill>
                  <a:srgbClr val="FF0000"/>
                </a:solidFill>
                <a:ea typeface="華康儷中黑" panose="020B0509000000000000" pitchFamily="49" charset="-120"/>
              </a:rPr>
              <a:t>復活</a:t>
            </a:r>
            <a:r>
              <a:rPr lang="zh-TW" altLang="en-US" sz="4000" dirty="0">
                <a:ea typeface="華康儷中黑" panose="020B0509000000000000" pitchFamily="49" charset="-120"/>
              </a:rPr>
              <a:t>了</a:t>
            </a:r>
            <a:r>
              <a:rPr lang="en-US" altLang="zh-TW" sz="4000" dirty="0">
                <a:ea typeface="華康儷中黑" panose="020B0509000000000000" pitchFamily="49" charset="-120"/>
              </a:rPr>
              <a:t>.</a:t>
            </a:r>
          </a:p>
          <a:p>
            <a:pPr algn="just" eaLnBrk="1">
              <a:spcBef>
                <a:spcPct val="0"/>
              </a:spcBef>
              <a:spcAft>
                <a:spcPts val="1200"/>
              </a:spcAft>
              <a:buFontTx/>
              <a:buNone/>
            </a:pPr>
            <a:r>
              <a:rPr lang="zh-TW" altLang="en-US" sz="4000" dirty="0">
                <a:solidFill>
                  <a:srgbClr val="FF0000"/>
                </a:solidFill>
                <a:ea typeface="華康儷中黑" panose="020B0509000000000000" pitchFamily="49" charset="-120"/>
              </a:rPr>
              <a:t>復活</a:t>
            </a:r>
            <a:r>
              <a:rPr lang="en-US" altLang="zh-TW" sz="4000" dirty="0">
                <a:ea typeface="華康儷中黑" panose="020B0509000000000000" pitchFamily="49" charset="-120"/>
              </a:rPr>
              <a:t>:</a:t>
            </a:r>
            <a:r>
              <a:rPr lang="zh-TW" altLang="en-US" sz="4000" dirty="0">
                <a:ea typeface="華康儷中黑" panose="020B0509000000000000" pitchFamily="49" charset="-120"/>
              </a:rPr>
              <a:t>用復活</a:t>
            </a:r>
            <a:r>
              <a:rPr lang="en-US" altLang="zh-TW" sz="4000" dirty="0">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必勝</a:t>
            </a:r>
            <a:r>
              <a:rPr lang="zh-TW" altLang="en-US" sz="4000" dirty="0">
                <a:ea typeface="華康儷中黑" panose="020B0509000000000000" pitchFamily="49" charset="-120"/>
              </a:rPr>
              <a:t>的心境面對人生的困境和一切的支離破碎</a:t>
            </a:r>
            <a:r>
              <a:rPr lang="en-US" altLang="zh-TW" sz="4000" dirty="0">
                <a:ea typeface="華康儷中黑" panose="020B0509000000000000" pitchFamily="49" charset="-120"/>
              </a:rPr>
              <a:t>.</a:t>
            </a:r>
          </a:p>
          <a:p>
            <a:pPr algn="just" eaLnBrk="1">
              <a:spcBef>
                <a:spcPct val="0"/>
              </a:spcBef>
              <a:spcAft>
                <a:spcPts val="1200"/>
              </a:spcAft>
              <a:buFontTx/>
              <a:buNone/>
            </a:pPr>
            <a:r>
              <a:rPr lang="zh-TW" altLang="en-US" sz="4000" dirty="0">
                <a:solidFill>
                  <a:srgbClr val="FF0000"/>
                </a:solidFill>
                <a:ea typeface="華康儷中黑" panose="020B0509000000000000" pitchFamily="49" charset="-120"/>
              </a:rPr>
              <a:t>大勇</a:t>
            </a:r>
            <a:r>
              <a:rPr lang="en-US" altLang="zh-TW" sz="4000" dirty="0">
                <a:ea typeface="華康儷中黑" panose="020B0509000000000000" pitchFamily="49" charset="-120"/>
              </a:rPr>
              <a:t>:</a:t>
            </a:r>
            <a:r>
              <a:rPr lang="zh-TW" altLang="en-US" sz="4000" dirty="0">
                <a:ea typeface="華康儷中黑" panose="020B0509000000000000" pitchFamily="49" charset="-120"/>
              </a:rPr>
              <a:t>暴虎馮河</a:t>
            </a:r>
            <a:r>
              <a:rPr lang="en-US" altLang="zh-TW" sz="4000" dirty="0">
                <a:ea typeface="華康儷中黑" panose="020B0509000000000000" pitchFamily="49" charset="-120"/>
              </a:rPr>
              <a:t>,</a:t>
            </a:r>
            <a:r>
              <a:rPr lang="zh-TW" altLang="en-US" sz="4000" dirty="0">
                <a:ea typeface="華康儷中黑" panose="020B0509000000000000" pitchFamily="49" charset="-120"/>
              </a:rPr>
              <a:t>死而無悔者</a:t>
            </a:r>
            <a:r>
              <a:rPr lang="en-US" altLang="zh-TW" sz="4000" dirty="0">
                <a:ea typeface="華康儷中黑" panose="020B0509000000000000" pitchFamily="49" charset="-120"/>
              </a:rPr>
              <a:t>,</a:t>
            </a:r>
            <a:r>
              <a:rPr lang="zh-TW" altLang="en-US" sz="4000" dirty="0">
                <a:ea typeface="華康儷中黑" panose="020B0509000000000000" pitchFamily="49" charset="-120"/>
              </a:rPr>
              <a:t>吾不與也</a:t>
            </a:r>
            <a:r>
              <a:rPr lang="en-US" altLang="zh-TW" sz="4000" dirty="0">
                <a:ea typeface="華康儷中黑" panose="020B0509000000000000" pitchFamily="49" charset="-120"/>
              </a:rPr>
              <a:t>;</a:t>
            </a:r>
            <a:r>
              <a:rPr lang="zh-TW" altLang="en-US" sz="4000" dirty="0">
                <a:ea typeface="華康儷中黑" panose="020B0509000000000000" pitchFamily="49" charset="-120"/>
              </a:rPr>
              <a:t>必也</a:t>
            </a:r>
            <a:r>
              <a:rPr lang="zh-TW" altLang="en-US" sz="4000" dirty="0">
                <a:highlight>
                  <a:srgbClr val="FFFF00"/>
                </a:highlight>
                <a:ea typeface="華康儷中黑" panose="020B0509000000000000" pitchFamily="49" charset="-120"/>
              </a:rPr>
              <a:t>臨事而</a:t>
            </a:r>
            <a:r>
              <a:rPr lang="zh-TW" altLang="en-US" sz="4000" dirty="0">
                <a:solidFill>
                  <a:srgbClr val="FF0000"/>
                </a:solidFill>
                <a:highlight>
                  <a:srgbClr val="FFFF00"/>
                </a:highlight>
                <a:ea typeface="華康儷中黑" panose="020B0509000000000000" pitchFamily="49" charset="-120"/>
              </a:rPr>
              <a:t>懼</a:t>
            </a:r>
            <a:r>
              <a:rPr lang="en-US" altLang="zh-TW" sz="4000" dirty="0">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好謀</a:t>
            </a:r>
            <a:r>
              <a:rPr lang="zh-TW" altLang="en-US" sz="4000" dirty="0">
                <a:highlight>
                  <a:srgbClr val="FFFF00"/>
                </a:highlight>
                <a:ea typeface="華康儷中黑" panose="020B0509000000000000" pitchFamily="49" charset="-120"/>
              </a:rPr>
              <a:t>而成</a:t>
            </a:r>
            <a:r>
              <a:rPr lang="zh-TW" altLang="en-US" sz="4000" dirty="0">
                <a:ea typeface="華康儷中黑" panose="020B0509000000000000" pitchFamily="49" charset="-120"/>
              </a:rPr>
              <a:t>者也</a:t>
            </a:r>
            <a:r>
              <a:rPr lang="en-US" altLang="zh-TW" sz="4000" dirty="0">
                <a:ea typeface="華康儷中黑" panose="020B0509000000000000" pitchFamily="49" charset="-120"/>
              </a:rPr>
              <a:t>.</a:t>
            </a:r>
          </a:p>
          <a:p>
            <a:pPr algn="just" eaLnBrk="1">
              <a:spcBef>
                <a:spcPct val="0"/>
              </a:spcBef>
              <a:spcAft>
                <a:spcPts val="1200"/>
              </a:spcAft>
              <a:buFontTx/>
              <a:buNone/>
            </a:pPr>
            <a:r>
              <a:rPr lang="zh-TW" altLang="en-US" sz="4000" dirty="0">
                <a:solidFill>
                  <a:srgbClr val="FF0000"/>
                </a:solidFill>
                <a:ea typeface="華康儷中黑" panose="020B0509000000000000" pitchFamily="49" charset="-120"/>
              </a:rPr>
              <a:t>善有善報</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惡有惡報</a:t>
            </a:r>
            <a:r>
              <a:rPr lang="en-US" altLang="zh-TW" sz="4000" dirty="0">
                <a:ea typeface="華康儷中黑" panose="020B0509000000000000" pitchFamily="49" charset="-120"/>
              </a:rPr>
              <a:t>;</a:t>
            </a:r>
            <a:r>
              <a:rPr lang="zh-TW" altLang="en-US" sz="4000" dirty="0">
                <a:ea typeface="華康儷中黑" panose="020B0509000000000000" pitchFamily="49" charset="-120"/>
              </a:rPr>
              <a:t>不在生前</a:t>
            </a:r>
            <a:r>
              <a:rPr lang="en-US" altLang="zh-TW" sz="4000" dirty="0">
                <a:ea typeface="華康儷中黑" panose="020B0509000000000000" pitchFamily="49" charset="-120"/>
              </a:rPr>
              <a:t>,</a:t>
            </a:r>
            <a:r>
              <a:rPr lang="zh-TW" altLang="en-US" sz="4000" dirty="0">
                <a:ea typeface="華康儷中黑" panose="020B0509000000000000" pitchFamily="49" charset="-120"/>
              </a:rPr>
              <a:t>必在死後</a:t>
            </a:r>
            <a:r>
              <a:rPr lang="en-US" altLang="zh-TW" sz="4000" dirty="0">
                <a:ea typeface="華康儷中黑" panose="020B0509000000000000" pitchFamily="49" charset="-120"/>
              </a:rPr>
              <a:t>;</a:t>
            </a:r>
            <a:r>
              <a:rPr lang="zh-TW" altLang="en-US" sz="4000" dirty="0">
                <a:ea typeface="華康儷中黑" panose="020B0509000000000000" pitchFamily="49" charset="-120"/>
              </a:rPr>
              <a:t>超短暫的成敗得失</a:t>
            </a:r>
            <a:r>
              <a:rPr lang="en-US" altLang="zh-TW" sz="4000" dirty="0">
                <a:ea typeface="華康儷中黑" panose="020B0509000000000000" pitchFamily="49" charset="-120"/>
              </a:rPr>
              <a:t>,</a:t>
            </a:r>
            <a:r>
              <a:rPr lang="zh-TW" altLang="en-US" sz="4000" dirty="0">
                <a:ea typeface="華康儷中黑" panose="020B0509000000000000" pitchFamily="49" charset="-120"/>
              </a:rPr>
              <a:t>怎可與</a:t>
            </a:r>
            <a:r>
              <a:rPr lang="zh-TW" altLang="en-US" sz="4000" dirty="0">
                <a:solidFill>
                  <a:srgbClr val="FFFF00"/>
                </a:solidFill>
                <a:highlight>
                  <a:srgbClr val="FF0000"/>
                </a:highlight>
                <a:ea typeface="華康儷中黑" panose="020B0509000000000000" pitchFamily="49" charset="-120"/>
              </a:rPr>
              <a:t>永恆的得救</a:t>
            </a:r>
            <a:r>
              <a:rPr lang="zh-TW" altLang="en-US" sz="4000" dirty="0">
                <a:ea typeface="華康儷中黑" panose="020B0509000000000000" pitchFamily="49" charset="-120"/>
              </a:rPr>
              <a:t>或</a:t>
            </a:r>
            <a:r>
              <a:rPr lang="zh-TW" altLang="en-US" sz="4000" dirty="0">
                <a:solidFill>
                  <a:srgbClr val="FFFF00"/>
                </a:solidFill>
                <a:highlight>
                  <a:srgbClr val="FF0000"/>
                </a:highlight>
                <a:ea typeface="華康儷中黑" panose="020B0509000000000000" pitchFamily="49" charset="-120"/>
              </a:rPr>
              <a:t>沉淪</a:t>
            </a:r>
            <a:r>
              <a:rPr lang="zh-TW" altLang="en-US" sz="4000" dirty="0">
                <a:ea typeface="華康儷中黑" panose="020B0509000000000000" pitchFamily="49" charset="-120"/>
              </a:rPr>
              <a:t>相比</a:t>
            </a:r>
            <a:r>
              <a:rPr lang="en-US" altLang="zh-TW" sz="4000" dirty="0">
                <a:ea typeface="華康儷中黑" panose="020B0509000000000000" pitchFamily="49" charset="-120"/>
              </a:rPr>
              <a:t>?</a:t>
            </a:r>
          </a:p>
          <a:p>
            <a:pPr eaLnBrk="1" hangingPunct="1">
              <a:spcBef>
                <a:spcPct val="0"/>
              </a:spcBef>
              <a:spcAft>
                <a:spcPts val="600"/>
              </a:spcAft>
              <a:buFontTx/>
              <a:buNone/>
              <a:defRPr/>
            </a:pP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149543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spcBef>
                <a:spcPct val="0"/>
              </a:spcBef>
              <a:buFontTx/>
              <a:buNone/>
            </a:pPr>
            <a:r>
              <a:rPr lang="zh-TW" altLang="en-US" sz="4400" dirty="0">
                <a:ea typeface="華康儷中黑" panose="020B0509000000000000" pitchFamily="49" charset="-120"/>
              </a:rPr>
              <a:t>我們藉洗禮和堅振</a:t>
            </a:r>
            <a:r>
              <a:rPr lang="en-US" altLang="zh-TW" sz="4400" dirty="0">
                <a:ea typeface="華康儷中黑" panose="020B0509000000000000" pitchFamily="49" charset="-120"/>
              </a:rPr>
              <a:t>,</a:t>
            </a:r>
          </a:p>
          <a:p>
            <a:pPr algn="ctr" eaLnBrk="1">
              <a:spcBef>
                <a:spcPct val="0"/>
              </a:spcBef>
              <a:buFontTx/>
              <a:buNone/>
            </a:pPr>
            <a:r>
              <a:rPr lang="zh-TW" altLang="en-US" sz="4400" dirty="0">
                <a:ea typeface="華康儷中黑" panose="020B0509000000000000" pitchFamily="49" charset="-120"/>
              </a:rPr>
              <a:t>同時也領受了</a:t>
            </a:r>
            <a:endParaRPr lang="en-US" altLang="zh-TW" sz="4400" dirty="0">
              <a:ea typeface="華康儷中黑" panose="020B0509000000000000" pitchFamily="49" charset="-120"/>
            </a:endParaRPr>
          </a:p>
          <a:p>
            <a:pPr algn="ctr" eaLnBrk="1">
              <a:spcBef>
                <a:spcPct val="0"/>
              </a:spcBef>
              <a:spcAft>
                <a:spcPts val="1200"/>
              </a:spcAft>
              <a:buFontTx/>
              <a:buNone/>
            </a:pPr>
            <a:r>
              <a:rPr lang="zh-TW" altLang="en-US" sz="4400" dirty="0">
                <a:ea typeface="華康儷中黑" panose="020B0509000000000000" pitchFamily="49" charset="-120"/>
              </a:rPr>
              <a:t>「</a:t>
            </a:r>
            <a:r>
              <a:rPr lang="zh-TW" altLang="en-US" sz="4400" dirty="0">
                <a:solidFill>
                  <a:srgbClr val="FF0000"/>
                </a:solidFill>
                <a:ea typeface="華康儷中黑" panose="020B0509000000000000" pitchFamily="49" charset="-120"/>
              </a:rPr>
              <a:t>先知</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司祭</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君王</a:t>
            </a:r>
            <a:r>
              <a:rPr lang="zh-TW" altLang="en-US" sz="4400" dirty="0">
                <a:ea typeface="華康儷中黑" panose="020B0509000000000000" pitchFamily="49" charset="-120"/>
              </a:rPr>
              <a:t>」之職</a:t>
            </a:r>
            <a:r>
              <a:rPr lang="en-US" altLang="zh-TW" sz="4400" dirty="0">
                <a:ea typeface="華康儷中黑" panose="020B0509000000000000" pitchFamily="49" charset="-120"/>
              </a:rPr>
              <a:t>.</a:t>
            </a:r>
          </a:p>
          <a:p>
            <a:pPr algn="ctr" eaLnBrk="1">
              <a:spcBef>
                <a:spcPct val="0"/>
              </a:spcBef>
              <a:buFontTx/>
              <a:buNone/>
            </a:pPr>
            <a:r>
              <a:rPr lang="en-US" altLang="zh-TW" sz="4400" dirty="0">
                <a:ea typeface="華康儷中黑" panose="020B0509000000000000" pitchFamily="49" charset="-120"/>
              </a:rPr>
              <a:t>Through the sacraments of </a:t>
            </a:r>
          </a:p>
          <a:p>
            <a:pPr algn="ctr" eaLnBrk="1">
              <a:spcBef>
                <a:spcPct val="0"/>
              </a:spcBef>
              <a:buFontTx/>
              <a:buNone/>
            </a:pPr>
            <a:r>
              <a:rPr lang="en-US" altLang="zh-TW" sz="4400" dirty="0">
                <a:ea typeface="華康儷中黑" panose="020B0509000000000000" pitchFamily="49" charset="-120"/>
              </a:rPr>
              <a:t>Baptism and Confirmation, </a:t>
            </a:r>
          </a:p>
          <a:p>
            <a:pPr algn="ctr" eaLnBrk="1">
              <a:spcBef>
                <a:spcPct val="0"/>
              </a:spcBef>
              <a:buFontTx/>
              <a:buNone/>
            </a:pPr>
            <a:r>
              <a:rPr lang="en-US" altLang="zh-TW" sz="4400" dirty="0">
                <a:ea typeface="華康儷中黑" panose="020B0509000000000000" pitchFamily="49" charset="-120"/>
              </a:rPr>
              <a:t>we are bestowed the duty of </a:t>
            </a:r>
          </a:p>
          <a:p>
            <a:pPr algn="ctr" eaLnBrk="1">
              <a:spcBef>
                <a:spcPct val="0"/>
              </a:spcBef>
              <a:buFontTx/>
              <a:buNone/>
            </a:pPr>
            <a:r>
              <a:rPr lang="en-US" altLang="zh-TW" sz="4400" dirty="0">
                <a:ea typeface="華康儷中黑" panose="020B0509000000000000" pitchFamily="49" charset="-120"/>
              </a:rPr>
              <a:t>“</a:t>
            </a:r>
            <a:r>
              <a:rPr lang="en-US" altLang="zh-TW" sz="4400" b="1" dirty="0">
                <a:solidFill>
                  <a:srgbClr val="FF0000"/>
                </a:solidFill>
                <a:ea typeface="華康儷中黑" panose="020B0509000000000000" pitchFamily="49" charset="-120"/>
              </a:rPr>
              <a:t>prophet</a:t>
            </a:r>
            <a:r>
              <a:rPr lang="en-US" altLang="zh-TW" sz="4400" dirty="0">
                <a:solidFill>
                  <a:srgbClr val="FF0000"/>
                </a:solidFill>
                <a:ea typeface="華康儷中黑" panose="020B0509000000000000" pitchFamily="49" charset="-120"/>
              </a:rPr>
              <a:t>, </a:t>
            </a:r>
            <a:r>
              <a:rPr lang="en-US" altLang="zh-TW" sz="4400" b="1" dirty="0">
                <a:solidFill>
                  <a:srgbClr val="FF0000"/>
                </a:solidFill>
                <a:ea typeface="華康儷中黑" panose="020B0509000000000000" pitchFamily="49" charset="-120"/>
              </a:rPr>
              <a:t>pries</a:t>
            </a:r>
            <a:r>
              <a:rPr lang="en-US" altLang="zh-TW" sz="4400" dirty="0">
                <a:solidFill>
                  <a:srgbClr val="FF0000"/>
                </a:solidFill>
                <a:ea typeface="華康儷中黑" panose="020B0509000000000000" pitchFamily="49" charset="-120"/>
              </a:rPr>
              <a:t>t</a:t>
            </a:r>
            <a:r>
              <a:rPr lang="en-US" altLang="zh-TW" dirty="0">
                <a:solidFill>
                  <a:srgbClr val="FF0000"/>
                </a:solidFill>
                <a:ea typeface="華康儷中黑" panose="020B0509000000000000" pitchFamily="49" charset="-120"/>
              </a:rPr>
              <a:t>/shepherd </a:t>
            </a:r>
            <a:r>
              <a:rPr lang="en-US" altLang="zh-TW" sz="4400" dirty="0">
                <a:solidFill>
                  <a:srgbClr val="FF0000"/>
                </a:solidFill>
                <a:ea typeface="華康儷中黑" panose="020B0509000000000000" pitchFamily="49" charset="-120"/>
              </a:rPr>
              <a:t>and </a:t>
            </a:r>
            <a:r>
              <a:rPr lang="en-US" altLang="zh-TW" sz="4400" b="1" dirty="0">
                <a:solidFill>
                  <a:srgbClr val="FF0000"/>
                </a:solidFill>
                <a:ea typeface="華康儷中黑" panose="020B0509000000000000" pitchFamily="49" charset="-120"/>
              </a:rPr>
              <a:t>king</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4230251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lnSpc>
                <a:spcPts val="5600"/>
              </a:lnSpc>
              <a:spcBef>
                <a:spcPct val="0"/>
              </a:spcBef>
              <a:buFontTx/>
              <a:buNone/>
            </a:pPr>
            <a:r>
              <a:rPr lang="zh-TW" altLang="en-US" sz="4400" dirty="0">
                <a:solidFill>
                  <a:srgbClr val="FFFF00"/>
                </a:solidFill>
                <a:highlight>
                  <a:srgbClr val="FF0000"/>
                </a:highlight>
                <a:ea typeface="華康儷中黑" panose="020B0509000000000000" pitchFamily="49" charset="-120"/>
              </a:rPr>
              <a:t>君王</a:t>
            </a:r>
            <a:r>
              <a:rPr lang="en-US" altLang="zh-TW" sz="4400" dirty="0">
                <a:solidFill>
                  <a:srgbClr val="FF0000"/>
                </a:solidFill>
                <a:ea typeface="華康儷中黑" panose="020B0509000000000000" pitchFamily="49" charset="-120"/>
              </a:rPr>
              <a:t>: </a:t>
            </a:r>
            <a:r>
              <a:rPr lang="zh-TW" altLang="en-US" sz="4400" dirty="0">
                <a:ea typeface="華康儷中黑" panose="020B0509000000000000" pitchFamily="49" charset="-120"/>
              </a:rPr>
              <a:t>不是自己作王</a:t>
            </a:r>
            <a:r>
              <a:rPr lang="en-US" altLang="zh-TW" sz="4400" dirty="0">
                <a:ea typeface="華康儷中黑" panose="020B0509000000000000" pitchFamily="49" charset="-120"/>
              </a:rPr>
              <a:t>,</a:t>
            </a:r>
          </a:p>
          <a:p>
            <a:pPr algn="ctr" eaLnBrk="1">
              <a:lnSpc>
                <a:spcPts val="5600"/>
              </a:lnSpc>
              <a:spcBef>
                <a:spcPct val="0"/>
              </a:spcBef>
              <a:buFontTx/>
              <a:buNone/>
            </a:pPr>
            <a:r>
              <a:rPr lang="zh-TW" altLang="en-US" sz="4400" dirty="0">
                <a:ea typeface="華康儷中黑" panose="020B0509000000000000" pitchFamily="49" charset="-120"/>
              </a:rPr>
              <a:t>而是</a:t>
            </a:r>
            <a:r>
              <a:rPr lang="zh-TW" altLang="en-US" sz="4400" dirty="0">
                <a:solidFill>
                  <a:srgbClr val="FF0000"/>
                </a:solidFill>
                <a:ea typeface="華康儷中黑" panose="020B0509000000000000" pitchFamily="49" charset="-120"/>
              </a:rPr>
              <a:t>讓上主在我們心中作王</a:t>
            </a:r>
            <a:r>
              <a:rPr lang="en-US" altLang="zh-TW" sz="4400" dirty="0">
                <a:ea typeface="華康儷中黑" panose="020B0509000000000000" pitchFamily="49" charset="-120"/>
              </a:rPr>
              <a:t>,</a:t>
            </a:r>
          </a:p>
          <a:p>
            <a:pPr algn="ctr" eaLnBrk="1">
              <a:lnSpc>
                <a:spcPts val="5600"/>
              </a:lnSpc>
              <a:spcBef>
                <a:spcPct val="0"/>
              </a:spcBef>
              <a:spcAft>
                <a:spcPts val="1200"/>
              </a:spcAft>
              <a:buFontTx/>
              <a:buNone/>
            </a:pPr>
            <a:r>
              <a:rPr lang="zh-TW" altLang="en-US" sz="4400" dirty="0">
                <a:ea typeface="華康儷中黑" panose="020B0509000000000000" pitchFamily="49" charset="-120"/>
              </a:rPr>
              <a:t>也在我們家中和普世為王</a:t>
            </a:r>
            <a:r>
              <a:rPr lang="en-US" altLang="zh-TW" sz="4400" dirty="0">
                <a:ea typeface="華康儷中黑" panose="020B0509000000000000" pitchFamily="49" charset="-120"/>
              </a:rPr>
              <a:t>.</a:t>
            </a:r>
          </a:p>
          <a:p>
            <a:pPr algn="ctr" eaLnBrk="1">
              <a:lnSpc>
                <a:spcPts val="5600"/>
              </a:lnSpc>
              <a:spcBef>
                <a:spcPct val="0"/>
              </a:spcBef>
              <a:buFontTx/>
              <a:buNone/>
            </a:pPr>
            <a:r>
              <a:rPr lang="en-US" altLang="zh-TW" sz="4400" b="1" dirty="0">
                <a:solidFill>
                  <a:srgbClr val="FFFF00"/>
                </a:solidFill>
                <a:highlight>
                  <a:srgbClr val="FF0000"/>
                </a:highlight>
                <a:ea typeface="華康儷中黑" panose="020B0509000000000000" pitchFamily="49" charset="-120"/>
              </a:rPr>
              <a:t>King</a:t>
            </a:r>
            <a:r>
              <a:rPr lang="en-US" altLang="zh-TW" sz="4400" dirty="0">
                <a:ea typeface="華康儷中黑" panose="020B0509000000000000" pitchFamily="49" charset="-120"/>
              </a:rPr>
              <a:t>: We are not kings. </a:t>
            </a:r>
          </a:p>
          <a:p>
            <a:pPr algn="ctr" eaLnBrk="1">
              <a:lnSpc>
                <a:spcPts val="5600"/>
              </a:lnSpc>
              <a:spcBef>
                <a:spcPct val="0"/>
              </a:spcBef>
              <a:buFontTx/>
              <a:buNone/>
            </a:pPr>
            <a:r>
              <a:rPr lang="en-US" altLang="zh-TW" sz="4400" dirty="0">
                <a:ea typeface="華康儷中黑" panose="020B0509000000000000" pitchFamily="49" charset="-120"/>
              </a:rPr>
              <a:t>We surrender our all to God, </a:t>
            </a:r>
          </a:p>
          <a:p>
            <a:pPr algn="ctr" eaLnBrk="1">
              <a:lnSpc>
                <a:spcPts val="5600"/>
              </a:lnSpc>
              <a:spcBef>
                <a:spcPct val="0"/>
              </a:spcBef>
              <a:buFontTx/>
              <a:buNone/>
            </a:pPr>
            <a:r>
              <a:rPr lang="en-US" altLang="zh-TW" sz="4400" dirty="0">
                <a:ea typeface="華康儷中黑" panose="020B0509000000000000" pitchFamily="49" charset="-120"/>
              </a:rPr>
              <a:t>so </a:t>
            </a:r>
            <a:r>
              <a:rPr lang="en-US" altLang="zh-TW" sz="4400" dirty="0">
                <a:solidFill>
                  <a:srgbClr val="FF0000"/>
                </a:solidFill>
                <a:ea typeface="華康儷中黑" panose="020B0509000000000000" pitchFamily="49" charset="-120"/>
              </a:rPr>
              <a:t>He lives as King </a:t>
            </a:r>
            <a:r>
              <a:rPr lang="en-US" altLang="zh-TW" sz="4400" dirty="0">
                <a:ea typeface="華康儷中黑" panose="020B0509000000000000" pitchFamily="49" charset="-120"/>
              </a:rPr>
              <a:t>in our </a:t>
            </a:r>
          </a:p>
          <a:p>
            <a:pPr algn="ctr" eaLnBrk="1">
              <a:lnSpc>
                <a:spcPts val="5600"/>
              </a:lnSpc>
              <a:spcBef>
                <a:spcPct val="0"/>
              </a:spcBef>
              <a:buFontTx/>
              <a:buNone/>
            </a:pPr>
            <a:r>
              <a:rPr lang="en-US" altLang="zh-TW" sz="4400" dirty="0">
                <a:ea typeface="華康儷中黑" panose="020B0509000000000000" pitchFamily="49" charset="-120"/>
              </a:rPr>
              <a:t>hearts, our home and in the world. </a:t>
            </a:r>
            <a:endParaRPr lang="zh-TW" altLang="en-US" sz="4400" dirty="0">
              <a:ea typeface="華康儷中黑" panose="020B0509000000000000" pitchFamily="49" charset="-120"/>
            </a:endParaRPr>
          </a:p>
        </p:txBody>
      </p:sp>
    </p:spTree>
    <p:extLst>
      <p:ext uri="{BB962C8B-B14F-4D97-AF65-F5344CB8AC3E}">
        <p14:creationId xmlns:p14="http://schemas.microsoft.com/office/powerpoint/2010/main" val="684731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39237" cy="6524625"/>
          </a:xfrm>
        </p:spPr>
        <p:txBody>
          <a:bodyPr/>
          <a:lstStyle/>
          <a:p>
            <a:pPr algn="ctr" eaLnBrk="1">
              <a:lnSpc>
                <a:spcPts val="5500"/>
              </a:lnSpc>
              <a:spcBef>
                <a:spcPct val="0"/>
              </a:spcBef>
              <a:buFontTx/>
              <a:buNone/>
            </a:pPr>
            <a:r>
              <a:rPr lang="zh-TW" altLang="en-US" sz="4400" dirty="0">
                <a:ea typeface="華康儷中黑" panose="020B0509000000000000" pitchFamily="49" charset="-120"/>
              </a:rPr>
              <a:t>我們</a:t>
            </a:r>
            <a:r>
              <a:rPr lang="zh-TW" altLang="en-US" sz="4400" dirty="0">
                <a:solidFill>
                  <a:srgbClr val="FF0000"/>
                </a:solidFill>
                <a:ea typeface="華康儷中黑" panose="020B0509000000000000" pitchFamily="49" charset="-120"/>
              </a:rPr>
              <a:t>按天主的旨意</a:t>
            </a:r>
            <a:r>
              <a:rPr lang="zh-TW" altLang="en-US" sz="4400" dirty="0">
                <a:ea typeface="華康儷中黑" panose="020B0509000000000000" pitchFamily="49" charset="-120"/>
              </a:rPr>
              <a:t>度成全的生活</a:t>
            </a:r>
            <a:r>
              <a:rPr lang="en-US" altLang="zh-TW" sz="4400" dirty="0">
                <a:ea typeface="華康儷中黑" panose="020B0509000000000000" pitchFamily="49" charset="-120"/>
              </a:rPr>
              <a:t>,</a:t>
            </a:r>
          </a:p>
          <a:p>
            <a:pPr algn="ctr" eaLnBrk="1">
              <a:lnSpc>
                <a:spcPts val="5500"/>
              </a:lnSpc>
              <a:spcBef>
                <a:spcPct val="0"/>
              </a:spcBef>
              <a:buFontTx/>
              <a:buNone/>
            </a:pPr>
            <a:r>
              <a:rPr lang="zh-TW" altLang="en-US" sz="4400" dirty="0">
                <a:ea typeface="華康儷中黑" panose="020B0509000000000000" pitchFamily="49" charset="-120"/>
              </a:rPr>
              <a:t>善用天主創造的萬物</a:t>
            </a:r>
            <a:r>
              <a:rPr lang="en-US" altLang="zh-TW" sz="4400" dirty="0">
                <a:ea typeface="華康儷中黑" panose="020B0509000000000000" pitchFamily="49" charset="-120"/>
              </a:rPr>
              <a:t>,</a:t>
            </a:r>
            <a:r>
              <a:rPr lang="zh-TW" altLang="en-US" sz="4400" dirty="0">
                <a:ea typeface="華康儷中黑" panose="020B0509000000000000" pitchFamily="49" charset="-120"/>
              </a:rPr>
              <a:t>致力建設一個和平</a:t>
            </a:r>
            <a:r>
              <a:rPr lang="en-US" altLang="zh-TW" sz="4400" dirty="0">
                <a:ea typeface="華康儷中黑" panose="020B0509000000000000" pitchFamily="49" charset="-120"/>
              </a:rPr>
              <a:t>,</a:t>
            </a:r>
            <a:r>
              <a:rPr lang="zh-TW" altLang="en-US" sz="4400" dirty="0">
                <a:ea typeface="華康儷中黑" panose="020B0509000000000000" pitchFamily="49" charset="-120"/>
              </a:rPr>
              <a:t>正義</a:t>
            </a:r>
            <a:r>
              <a:rPr lang="en-US" altLang="zh-TW" sz="4400" dirty="0">
                <a:ea typeface="華康儷中黑" panose="020B0509000000000000" pitchFamily="49" charset="-120"/>
              </a:rPr>
              <a:t>,</a:t>
            </a:r>
            <a:r>
              <a:rPr lang="zh-TW" altLang="en-US" sz="4400" dirty="0">
                <a:ea typeface="華康儷中黑" panose="020B0509000000000000" pitchFamily="49" charset="-120"/>
              </a:rPr>
              <a:t>仁愛的世界</a:t>
            </a:r>
            <a:r>
              <a:rPr lang="en-US" altLang="zh-TW" sz="4400" dirty="0">
                <a:ea typeface="華康儷中黑" panose="020B0509000000000000" pitchFamily="49" charset="-120"/>
              </a:rPr>
              <a:t>,</a:t>
            </a:r>
          </a:p>
          <a:p>
            <a:pPr algn="ctr" eaLnBrk="1">
              <a:lnSpc>
                <a:spcPts val="5500"/>
              </a:lnSpc>
              <a:spcBef>
                <a:spcPct val="0"/>
              </a:spcBef>
              <a:spcAft>
                <a:spcPts val="1200"/>
              </a:spcAft>
              <a:buFontTx/>
              <a:buNone/>
            </a:pPr>
            <a:r>
              <a:rPr lang="zh-TW" altLang="en-US" sz="4400" dirty="0">
                <a:highlight>
                  <a:srgbClr val="FFFF00"/>
                </a:highlight>
                <a:ea typeface="華康儷中黑" panose="020B0509000000000000" pitchFamily="49" charset="-120"/>
              </a:rPr>
              <a:t>使天主在宇宙中為王</a:t>
            </a:r>
            <a:r>
              <a:rPr lang="en-US" altLang="zh-TW" sz="4400" dirty="0">
                <a:ea typeface="華康儷中黑" panose="020B0509000000000000" pitchFamily="49" charset="-120"/>
              </a:rPr>
              <a:t>.</a:t>
            </a:r>
          </a:p>
          <a:p>
            <a:pPr algn="ctr" eaLnBrk="1">
              <a:lnSpc>
                <a:spcPts val="5000"/>
              </a:lnSpc>
              <a:spcBef>
                <a:spcPct val="0"/>
              </a:spcBef>
              <a:buFontTx/>
              <a:buNone/>
            </a:pPr>
            <a:r>
              <a:rPr lang="en-US" altLang="zh-TW" sz="4400" spc="-100" dirty="0">
                <a:ea typeface="華康儷中黑" panose="020B0509000000000000" pitchFamily="49" charset="-120"/>
              </a:rPr>
              <a:t>We live a perfect life according to </a:t>
            </a:r>
          </a:p>
          <a:p>
            <a:pPr marL="88900" indent="-88900" algn="ctr" eaLnBrk="1">
              <a:lnSpc>
                <a:spcPts val="5000"/>
              </a:lnSpc>
              <a:spcBef>
                <a:spcPct val="0"/>
              </a:spcBef>
              <a:buFontTx/>
              <a:buNone/>
            </a:pPr>
            <a:r>
              <a:rPr lang="en-US" altLang="zh-TW" sz="4400" spc="-100" dirty="0">
                <a:solidFill>
                  <a:srgbClr val="FF0000"/>
                </a:solidFill>
                <a:ea typeface="華康儷中黑" panose="020B0509000000000000" pitchFamily="49" charset="-120"/>
              </a:rPr>
              <a:t>His will</a:t>
            </a:r>
            <a:r>
              <a:rPr lang="en-US" altLang="zh-TW" sz="4400" spc="-100" dirty="0">
                <a:ea typeface="華康儷中黑" panose="020B0509000000000000" pitchFamily="49" charset="-120"/>
              </a:rPr>
              <a:t>. We make use of all of His creation for the good and strive to build a peaceful, just, all-loving world with Him as the </a:t>
            </a:r>
            <a:r>
              <a:rPr lang="en-US" altLang="zh-TW" sz="4400" spc="-100" dirty="0">
                <a:solidFill>
                  <a:srgbClr val="FF0000"/>
                </a:solidFill>
                <a:highlight>
                  <a:srgbClr val="FFFF00"/>
                </a:highlight>
                <a:ea typeface="華康儷中黑" panose="020B0509000000000000" pitchFamily="49" charset="-120"/>
              </a:rPr>
              <a:t>King of the Universe</a:t>
            </a:r>
            <a:r>
              <a:rPr lang="en-US" altLang="zh-TW" sz="4400" spc="-100" dirty="0">
                <a:ea typeface="華康儷中黑" panose="020B0509000000000000" pitchFamily="49" charset="-120"/>
              </a:rPr>
              <a:t>. </a:t>
            </a:r>
            <a:endParaRPr lang="zh-TW" altLang="en-US" sz="4400" spc="-100" dirty="0">
              <a:ea typeface="華康儷中黑" panose="020B0509000000000000" pitchFamily="49" charset="-120"/>
            </a:endParaRPr>
          </a:p>
        </p:txBody>
      </p:sp>
    </p:spTree>
    <p:extLst>
      <p:ext uri="{BB962C8B-B14F-4D97-AF65-F5344CB8AC3E}">
        <p14:creationId xmlns:p14="http://schemas.microsoft.com/office/powerpoint/2010/main" val="1700667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spcBef>
                <a:spcPct val="0"/>
              </a:spcBef>
              <a:buFontTx/>
              <a:buNone/>
            </a:pPr>
            <a:r>
              <a:rPr lang="zh-TW" altLang="en-US" sz="4400" dirty="0">
                <a:ea typeface="華康儷中黑" panose="020B0509000000000000" pitchFamily="49" charset="-120"/>
              </a:rPr>
              <a:t>這個統治世界和天地萬物的主宰</a:t>
            </a:r>
            <a:r>
              <a:rPr lang="en-US" altLang="zh-TW" sz="4400" dirty="0">
                <a:ea typeface="華康儷中黑" panose="020B0509000000000000" pitchFamily="49" charset="-120"/>
              </a:rPr>
              <a:t>,</a:t>
            </a:r>
          </a:p>
          <a:p>
            <a:pPr algn="ctr" eaLnBrk="1">
              <a:spcBef>
                <a:spcPct val="0"/>
              </a:spcBef>
              <a:buFontTx/>
              <a:buNone/>
            </a:pPr>
            <a:r>
              <a:rPr lang="zh-TW" altLang="en-US" sz="4400" dirty="0">
                <a:ea typeface="華康儷中黑" panose="020B0509000000000000" pitchFamily="49" charset="-120"/>
              </a:rPr>
              <a:t>只定下</a:t>
            </a:r>
            <a:r>
              <a:rPr lang="zh-TW" altLang="en-US" sz="4400" dirty="0">
                <a:solidFill>
                  <a:srgbClr val="FF0000"/>
                </a:solidFill>
                <a:ea typeface="華康儷中黑" panose="020B0509000000000000" pitchFamily="49" charset="-120"/>
              </a:rPr>
              <a:t>一條法律</a:t>
            </a:r>
            <a:r>
              <a:rPr lang="en-US" altLang="zh-TW" sz="4400" dirty="0">
                <a:ea typeface="華康儷中黑" panose="020B0509000000000000" pitchFamily="49" charset="-120"/>
              </a:rPr>
              <a:t>: </a:t>
            </a:r>
            <a:r>
              <a:rPr lang="zh-TW" altLang="en-US" sz="4400" dirty="0">
                <a:solidFill>
                  <a:srgbClr val="FF0000"/>
                </a:solidFill>
                <a:highlight>
                  <a:srgbClr val="FFFF00"/>
                </a:highlight>
                <a:ea typeface="華康儷中黑" panose="020B0509000000000000" pitchFamily="49" charset="-120"/>
              </a:rPr>
              <a:t>愛</a:t>
            </a:r>
            <a:endParaRPr lang="en-US" altLang="zh-TW" sz="4400" dirty="0">
              <a:solidFill>
                <a:srgbClr val="FF0000"/>
              </a:solidFill>
              <a:highlight>
                <a:srgbClr val="FFFF00"/>
              </a:highlight>
              <a:ea typeface="華康儷中黑" panose="020B0509000000000000" pitchFamily="49" charset="-120"/>
            </a:endParaRPr>
          </a:p>
          <a:p>
            <a:pPr algn="ctr" eaLnBrk="1">
              <a:spcBef>
                <a:spcPct val="0"/>
              </a:spcBef>
              <a:spcAft>
                <a:spcPts val="1200"/>
              </a:spcAft>
              <a:buFontTx/>
              <a:buNone/>
            </a:pPr>
            <a:r>
              <a:rPr lang="zh-TW" altLang="en-US" sz="4400" dirty="0">
                <a:ea typeface="華康儷中黑" panose="020B0509000000000000" pitchFamily="49" charset="-120"/>
              </a:rPr>
              <a:t>這個愛只有</a:t>
            </a:r>
            <a:r>
              <a:rPr lang="zh-TW" altLang="en-US" sz="4400" dirty="0">
                <a:solidFill>
                  <a:srgbClr val="FF0000"/>
                </a:solidFill>
                <a:ea typeface="華康儷中黑" panose="020B0509000000000000" pitchFamily="49" charset="-120"/>
              </a:rPr>
              <a:t>一個內容</a:t>
            </a:r>
            <a:r>
              <a:rPr lang="en-US" altLang="zh-TW" sz="4400" dirty="0">
                <a:ea typeface="華康儷中黑" panose="020B0509000000000000" pitchFamily="49" charset="-120"/>
              </a:rPr>
              <a:t>: </a:t>
            </a:r>
            <a:r>
              <a:rPr lang="zh-TW" altLang="en-US" sz="4400" dirty="0">
                <a:solidFill>
                  <a:srgbClr val="FF0000"/>
                </a:solidFill>
                <a:highlight>
                  <a:srgbClr val="FFFF00"/>
                </a:highlight>
                <a:ea typeface="華康儷中黑" panose="020B0509000000000000" pitchFamily="49" charset="-120"/>
              </a:rPr>
              <a:t>分享</a:t>
            </a:r>
            <a:endParaRPr lang="en-US" altLang="zh-TW" sz="4400" dirty="0">
              <a:ea typeface="華康儷中黑" panose="020B0509000000000000" pitchFamily="49" charset="-120"/>
            </a:endParaRPr>
          </a:p>
          <a:p>
            <a:pPr algn="ctr" eaLnBrk="1">
              <a:lnSpc>
                <a:spcPts val="4800"/>
              </a:lnSpc>
              <a:spcBef>
                <a:spcPct val="0"/>
              </a:spcBef>
              <a:buFontTx/>
              <a:buNone/>
            </a:pPr>
            <a:r>
              <a:rPr lang="en-US" altLang="zh-TW" sz="4400" dirty="0">
                <a:ea typeface="華康儷中黑" panose="020B0509000000000000" pitchFamily="49" charset="-120"/>
              </a:rPr>
              <a:t>This ruler who created the world and all things in heaven and </a:t>
            </a:r>
          </a:p>
          <a:p>
            <a:pPr algn="ctr" eaLnBrk="1">
              <a:lnSpc>
                <a:spcPts val="4800"/>
              </a:lnSpc>
              <a:spcBef>
                <a:spcPct val="0"/>
              </a:spcBef>
              <a:buFontTx/>
              <a:buNone/>
            </a:pPr>
            <a:r>
              <a:rPr lang="en-US" altLang="zh-TW" sz="4400" dirty="0">
                <a:ea typeface="華康儷中黑" panose="020B0509000000000000" pitchFamily="49" charset="-120"/>
              </a:rPr>
              <a:t>on earth has made only one law: </a:t>
            </a:r>
          </a:p>
          <a:p>
            <a:pPr algn="ctr" eaLnBrk="1">
              <a:lnSpc>
                <a:spcPts val="4800"/>
              </a:lnSpc>
              <a:spcBef>
                <a:spcPct val="0"/>
              </a:spcBef>
              <a:buFontTx/>
              <a:buNone/>
            </a:pPr>
            <a:r>
              <a:rPr lang="en-US" altLang="zh-TW" sz="4400" b="1" dirty="0">
                <a:solidFill>
                  <a:srgbClr val="FF0000"/>
                </a:solidFill>
                <a:highlight>
                  <a:srgbClr val="FFFF00"/>
                </a:highlight>
                <a:ea typeface="華康儷中黑" panose="020B0509000000000000" pitchFamily="49" charset="-120"/>
              </a:rPr>
              <a:t>Love</a:t>
            </a:r>
            <a:endParaRPr lang="en-US" altLang="zh-TW" sz="4400" b="1" dirty="0">
              <a:ea typeface="華康儷中黑" panose="020B0509000000000000" pitchFamily="49" charset="-120"/>
            </a:endParaRPr>
          </a:p>
          <a:p>
            <a:pPr algn="ctr" eaLnBrk="1">
              <a:lnSpc>
                <a:spcPts val="4800"/>
              </a:lnSpc>
              <a:spcBef>
                <a:spcPct val="0"/>
              </a:spcBef>
              <a:buFontTx/>
              <a:buNone/>
            </a:pPr>
            <a:r>
              <a:rPr lang="en-US" altLang="zh-TW" sz="4400" dirty="0">
                <a:ea typeface="華康儷中黑" panose="020B0509000000000000" pitchFamily="49" charset="-120"/>
              </a:rPr>
              <a:t>Love has only one content: </a:t>
            </a:r>
          </a:p>
          <a:p>
            <a:pPr algn="ctr" eaLnBrk="1">
              <a:lnSpc>
                <a:spcPts val="4800"/>
              </a:lnSpc>
              <a:spcBef>
                <a:spcPct val="0"/>
              </a:spcBef>
              <a:buFontTx/>
              <a:buNone/>
            </a:pPr>
            <a:r>
              <a:rPr lang="en-US" altLang="zh-TW" sz="4400" b="1" dirty="0">
                <a:solidFill>
                  <a:srgbClr val="FF0000"/>
                </a:solidFill>
                <a:highlight>
                  <a:srgbClr val="FFFF00"/>
                </a:highlight>
                <a:ea typeface="華康儷中黑" panose="020B0509000000000000" pitchFamily="49" charset="-120"/>
              </a:rPr>
              <a:t>Sharing</a:t>
            </a:r>
          </a:p>
        </p:txBody>
      </p:sp>
    </p:spTree>
    <p:extLst>
      <p:ext uri="{BB962C8B-B14F-4D97-AF65-F5344CB8AC3E}">
        <p14:creationId xmlns:p14="http://schemas.microsoft.com/office/powerpoint/2010/main" val="3687482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spcBef>
                <a:spcPct val="0"/>
              </a:spcBef>
              <a:buFontTx/>
              <a:buNone/>
            </a:pPr>
            <a:r>
              <a:rPr lang="zh-TW" altLang="en-US" sz="4800" dirty="0">
                <a:ea typeface="華康儷中黑" panose="020B0509000000000000" pitchFamily="49" charset="-120"/>
              </a:rPr>
              <a:t>若人人能這樣</a:t>
            </a:r>
            <a:r>
              <a:rPr lang="en-US" altLang="zh-TW" sz="4800" dirty="0">
                <a:ea typeface="華康儷中黑" panose="020B0509000000000000" pitchFamily="49" charset="-120"/>
              </a:rPr>
              <a:t>,</a:t>
            </a:r>
          </a:p>
          <a:p>
            <a:pPr algn="ctr" eaLnBrk="1">
              <a:spcBef>
                <a:spcPct val="0"/>
              </a:spcBef>
              <a:buFontTx/>
              <a:buNone/>
            </a:pPr>
            <a:r>
              <a:rPr lang="zh-TW" altLang="en-US" sz="4800" dirty="0">
                <a:ea typeface="華康儷中黑" panose="020B0509000000000000" pitchFamily="49" charset="-120"/>
              </a:rPr>
              <a:t>天下一定太平</a:t>
            </a:r>
            <a:r>
              <a:rPr lang="en-US" altLang="zh-TW" sz="4800" dirty="0">
                <a:ea typeface="華康儷中黑" panose="020B0509000000000000" pitchFamily="49" charset="-120"/>
              </a:rPr>
              <a:t>,</a:t>
            </a:r>
            <a:r>
              <a:rPr lang="zh-TW" altLang="en-US" sz="4800" dirty="0">
                <a:ea typeface="華康儷中黑" panose="020B0509000000000000" pitchFamily="49" charset="-120"/>
              </a:rPr>
              <a:t>世界大同和</a:t>
            </a:r>
            <a:endParaRPr lang="en-US" altLang="zh-TW" sz="4800" dirty="0">
              <a:ea typeface="華康儷中黑" panose="020B0509000000000000" pitchFamily="49" charset="-120"/>
            </a:endParaRPr>
          </a:p>
          <a:p>
            <a:pPr algn="ctr" eaLnBrk="1">
              <a:spcBef>
                <a:spcPct val="0"/>
              </a:spcBef>
              <a:spcAft>
                <a:spcPts val="1200"/>
              </a:spcAft>
              <a:buFontTx/>
              <a:buNone/>
            </a:pPr>
            <a:r>
              <a:rPr lang="zh-TW" altLang="en-US" sz="4800" dirty="0">
                <a:solidFill>
                  <a:srgbClr val="FF0000"/>
                </a:solidFill>
                <a:ea typeface="華康儷中黑" panose="020B0509000000000000" pitchFamily="49" charset="-120"/>
              </a:rPr>
              <a:t>天國臨格</a:t>
            </a:r>
            <a:r>
              <a:rPr lang="en-US" altLang="zh-TW" sz="4800" dirty="0">
                <a:solidFill>
                  <a:srgbClr val="FF0000"/>
                </a:solidFill>
                <a:ea typeface="華康儷中黑" panose="020B0509000000000000" pitchFamily="49" charset="-120"/>
              </a:rPr>
              <a:t>,</a:t>
            </a:r>
            <a:r>
              <a:rPr lang="zh-TW" altLang="en-US" sz="4800" dirty="0">
                <a:solidFill>
                  <a:srgbClr val="FF0000"/>
                </a:solidFill>
                <a:ea typeface="華康儷中黑" panose="020B0509000000000000" pitchFamily="49" charset="-120"/>
              </a:rPr>
              <a:t>也是指日可待</a:t>
            </a:r>
            <a:r>
              <a:rPr lang="en-US" altLang="zh-TW" sz="4800" dirty="0">
                <a:ea typeface="華康儷中黑" panose="020B0509000000000000" pitchFamily="49" charset="-120"/>
              </a:rPr>
              <a:t>.</a:t>
            </a:r>
          </a:p>
          <a:p>
            <a:pPr algn="ctr" eaLnBrk="1">
              <a:spcBef>
                <a:spcPct val="0"/>
              </a:spcBef>
              <a:buFontTx/>
              <a:buNone/>
            </a:pPr>
            <a:r>
              <a:rPr lang="en-US" altLang="zh-TW" sz="4800" dirty="0">
                <a:ea typeface="華康儷中黑" panose="020B0509000000000000" pitchFamily="49" charset="-120"/>
              </a:rPr>
              <a:t>If we are able to share, </a:t>
            </a:r>
          </a:p>
          <a:p>
            <a:pPr algn="ctr" eaLnBrk="1">
              <a:spcBef>
                <a:spcPct val="0"/>
              </a:spcBef>
              <a:buFontTx/>
              <a:buNone/>
            </a:pPr>
            <a:r>
              <a:rPr lang="en-US" altLang="zh-TW" sz="4800" dirty="0">
                <a:ea typeface="華康儷中黑" panose="020B0509000000000000" pitchFamily="49" charset="-120"/>
              </a:rPr>
              <a:t>the world will be at peace, </a:t>
            </a:r>
          </a:p>
          <a:p>
            <a:pPr algn="ctr" eaLnBrk="1">
              <a:spcBef>
                <a:spcPct val="0"/>
              </a:spcBef>
              <a:buFontTx/>
              <a:buNone/>
            </a:pPr>
            <a:r>
              <a:rPr lang="en-US" altLang="zh-TW" sz="4800" dirty="0">
                <a:ea typeface="華康儷中黑" panose="020B0509000000000000" pitchFamily="49" charset="-120"/>
              </a:rPr>
              <a:t>the world will be one, the arrival of the Kingdom of Heaven </a:t>
            </a:r>
          </a:p>
          <a:p>
            <a:pPr algn="ctr" eaLnBrk="1">
              <a:spcBef>
                <a:spcPct val="0"/>
              </a:spcBef>
              <a:buFontTx/>
              <a:buNone/>
            </a:pPr>
            <a:r>
              <a:rPr lang="en-US" altLang="zh-TW" sz="4800" dirty="0">
                <a:ea typeface="華康儷中黑" panose="020B0509000000000000" pitchFamily="49" charset="-120"/>
              </a:rPr>
              <a:t>will be </a:t>
            </a:r>
            <a:r>
              <a:rPr lang="en-US" altLang="zh-TW" sz="4800" dirty="0">
                <a:solidFill>
                  <a:srgbClr val="FF0000"/>
                </a:solidFill>
                <a:ea typeface="華康儷中黑" panose="020B0509000000000000" pitchFamily="49" charset="-120"/>
              </a:rPr>
              <a:t>imminent</a:t>
            </a:r>
            <a:r>
              <a:rPr lang="en-US" altLang="zh-TW" sz="4800" dirty="0">
                <a:ea typeface="華康儷中黑" panose="020B0509000000000000" pitchFamily="49" charset="-120"/>
              </a:rPr>
              <a:t>.</a:t>
            </a:r>
          </a:p>
        </p:txBody>
      </p:sp>
    </p:spTree>
    <p:extLst>
      <p:ext uri="{BB962C8B-B14F-4D97-AF65-F5344CB8AC3E}">
        <p14:creationId xmlns:p14="http://schemas.microsoft.com/office/powerpoint/2010/main" val="2094666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lnSpc>
                <a:spcPts val="5200"/>
              </a:lnSpc>
              <a:spcBef>
                <a:spcPct val="0"/>
              </a:spcBef>
              <a:spcAft>
                <a:spcPts val="1200"/>
              </a:spcAft>
              <a:buFontTx/>
              <a:buNone/>
            </a:pPr>
            <a:r>
              <a:rPr lang="zh-TW" altLang="en-US" sz="4000" dirty="0">
                <a:ea typeface="華康儷中黑" panose="020B0509000000000000" pitchFamily="49" charset="-120"/>
              </a:rPr>
              <a:t>但許多時候</a:t>
            </a:r>
            <a:r>
              <a:rPr lang="en-US" altLang="zh-TW" sz="4000" dirty="0">
                <a:ea typeface="華康儷中黑" panose="020B0509000000000000" pitchFamily="49" charset="-120"/>
              </a:rPr>
              <a:t>,</a:t>
            </a:r>
            <a:r>
              <a:rPr lang="zh-TW" altLang="en-US" sz="4000" dirty="0">
                <a:ea typeface="華康儷中黑" panose="020B0509000000000000" pitchFamily="49" charset="-120"/>
              </a:rPr>
              <a:t>在我們心中和在世界為王的</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不是天主</a:t>
            </a:r>
            <a:r>
              <a:rPr lang="zh-TW" altLang="en-US" sz="4000" dirty="0">
                <a:ea typeface="華康儷中黑" panose="020B0509000000000000" pitchFamily="49" charset="-120"/>
              </a:rPr>
              <a:t>而是金錢和權勢</a:t>
            </a:r>
            <a:r>
              <a:rPr lang="en-US" altLang="zh-TW" sz="4000" dirty="0">
                <a:ea typeface="華康儷中黑" panose="020B0509000000000000" pitchFamily="49" charset="-120"/>
              </a:rPr>
              <a:t>,</a:t>
            </a:r>
            <a:r>
              <a:rPr lang="zh-TW" altLang="en-US" sz="4000" dirty="0">
                <a:ea typeface="華康儷中黑" panose="020B0509000000000000" pitchFamily="49" charset="-120"/>
              </a:rPr>
              <a:t>奢侈和逸樂</a:t>
            </a:r>
            <a:r>
              <a:rPr lang="en-US" altLang="zh-TW" sz="4000" dirty="0">
                <a:ea typeface="華康儷中黑" panose="020B0509000000000000" pitchFamily="49" charset="-120"/>
              </a:rPr>
              <a:t>,</a:t>
            </a:r>
            <a:r>
              <a:rPr lang="zh-TW" altLang="en-US" sz="4000" dirty="0">
                <a:ea typeface="華康儷中黑" panose="020B0509000000000000" pitchFamily="49" charset="-120"/>
              </a:rPr>
              <a:t>扮靚和凍齡</a:t>
            </a:r>
            <a:r>
              <a:rPr lang="en-US" altLang="zh-TW" sz="4000" dirty="0">
                <a:ea typeface="華康儷中黑" panose="020B0509000000000000" pitchFamily="49" charset="-120"/>
              </a:rPr>
              <a:t>.</a:t>
            </a:r>
            <a:r>
              <a:rPr lang="zh-TW" altLang="en-US" sz="4000" dirty="0">
                <a:highlight>
                  <a:srgbClr val="FFFF00"/>
                </a:highlight>
                <a:ea typeface="華康儷中黑" panose="020B0509000000000000" pitchFamily="49" charset="-120"/>
              </a:rPr>
              <a:t>許多人都想</a:t>
            </a:r>
            <a:r>
              <a:rPr lang="zh-TW" altLang="en-US" sz="4000" dirty="0">
                <a:solidFill>
                  <a:srgbClr val="FF0000"/>
                </a:solidFill>
                <a:highlight>
                  <a:srgbClr val="FFFF00"/>
                </a:highlight>
                <a:ea typeface="華康儷中黑" panose="020B0509000000000000" pitchFamily="49" charset="-120"/>
              </a:rPr>
              <a:t>扮</a:t>
            </a:r>
            <a:r>
              <a:rPr lang="zh-TW" altLang="en-US" sz="4000" dirty="0">
                <a:highlight>
                  <a:srgbClr val="FFFF00"/>
                </a:highlight>
                <a:ea typeface="華康儷中黑" panose="020B0509000000000000" pitchFamily="49" charset="-120"/>
              </a:rPr>
              <a:t>天主</a:t>
            </a:r>
            <a:r>
              <a:rPr lang="en-US" altLang="zh-TW" sz="4000" dirty="0">
                <a:highlight>
                  <a:srgbClr val="FFFF00"/>
                </a:highlight>
                <a:ea typeface="華康儷中黑" panose="020B0509000000000000" pitchFamily="49" charset="-120"/>
              </a:rPr>
              <a:t>!</a:t>
            </a:r>
          </a:p>
          <a:p>
            <a:pPr algn="ctr" eaLnBrk="1">
              <a:lnSpc>
                <a:spcPts val="4400"/>
              </a:lnSpc>
              <a:spcBef>
                <a:spcPct val="0"/>
              </a:spcBef>
              <a:buFontTx/>
              <a:buNone/>
            </a:pPr>
            <a:r>
              <a:rPr lang="en-US" altLang="zh-TW" sz="4000" dirty="0">
                <a:ea typeface="華康儷中黑" panose="020B0509000000000000" pitchFamily="49" charset="-120"/>
              </a:rPr>
              <a:t>But oftentimes, the King in our hearts and in the world is not God, but </a:t>
            </a:r>
            <a:r>
              <a:rPr lang="en-US" altLang="zh-TW" sz="4000" dirty="0">
                <a:solidFill>
                  <a:srgbClr val="FF0000"/>
                </a:solidFill>
                <a:ea typeface="華康儷中黑" panose="020B0509000000000000" pitchFamily="49" charset="-120"/>
              </a:rPr>
              <a:t>mammon and power</a:t>
            </a:r>
            <a:r>
              <a:rPr lang="en-US" altLang="zh-TW" sz="4000" dirty="0">
                <a:ea typeface="華康儷中黑" panose="020B0509000000000000" pitchFamily="49" charset="-120"/>
              </a:rPr>
              <a:t>, </a:t>
            </a:r>
          </a:p>
          <a:p>
            <a:pPr algn="ctr" eaLnBrk="1">
              <a:lnSpc>
                <a:spcPts val="4400"/>
              </a:lnSpc>
              <a:spcBef>
                <a:spcPct val="0"/>
              </a:spcBef>
              <a:buFontTx/>
              <a:buNone/>
            </a:pPr>
            <a:r>
              <a:rPr lang="en-US" altLang="zh-TW" sz="4000" dirty="0">
                <a:ea typeface="華康儷中黑" panose="020B0509000000000000" pitchFamily="49" charset="-120"/>
              </a:rPr>
              <a:t>material comforts and indulgence, superficial beauty and the maintenance of youth. </a:t>
            </a:r>
          </a:p>
          <a:p>
            <a:pPr algn="ctr" eaLnBrk="1">
              <a:lnSpc>
                <a:spcPts val="4400"/>
              </a:lnSpc>
              <a:spcBef>
                <a:spcPct val="0"/>
              </a:spcBef>
              <a:buFontTx/>
              <a:buNone/>
            </a:pPr>
            <a:r>
              <a:rPr lang="en-US" altLang="zh-TW" sz="4000" dirty="0">
                <a:solidFill>
                  <a:srgbClr val="FF0000"/>
                </a:solidFill>
                <a:ea typeface="華康儷中黑" panose="020B0509000000000000" pitchFamily="49" charset="-120"/>
              </a:rPr>
              <a:t>Many desire to play God!</a:t>
            </a:r>
          </a:p>
        </p:txBody>
      </p:sp>
    </p:spTree>
    <p:extLst>
      <p:ext uri="{BB962C8B-B14F-4D97-AF65-F5344CB8AC3E}">
        <p14:creationId xmlns:p14="http://schemas.microsoft.com/office/powerpoint/2010/main" val="19868891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lstStyle/>
          <a:p>
            <a:pPr algn="ctr" eaLnBrk="1">
              <a:lnSpc>
                <a:spcPts val="4600"/>
              </a:lnSpc>
              <a:spcBef>
                <a:spcPct val="0"/>
              </a:spcBef>
              <a:buFontTx/>
              <a:buNone/>
            </a:pPr>
            <a:r>
              <a:rPr lang="zh-TW" altLang="en-US" sz="3600" dirty="0">
                <a:solidFill>
                  <a:srgbClr val="FFFF00"/>
                </a:solidFill>
                <a:highlight>
                  <a:srgbClr val="FF0000"/>
                </a:highlight>
                <a:ea typeface="華康儷中黑" panose="020B0509000000000000" pitchFamily="49" charset="-120"/>
              </a:rPr>
              <a:t>先知</a:t>
            </a:r>
            <a:r>
              <a:rPr lang="en-US" altLang="zh-TW" sz="3600" dirty="0">
                <a:ea typeface="華康儷中黑" panose="020B0509000000000000" pitchFamily="49" charset="-120"/>
              </a:rPr>
              <a:t>:</a:t>
            </a:r>
            <a:r>
              <a:rPr lang="zh-TW" altLang="en-US" sz="3600" dirty="0">
                <a:ea typeface="華康儷中黑" panose="020B0509000000000000" pitchFamily="49" charset="-120"/>
              </a:rPr>
              <a:t>就是作天主的</a:t>
            </a:r>
            <a:r>
              <a:rPr lang="zh-TW" altLang="en-US" sz="3600" dirty="0">
                <a:solidFill>
                  <a:srgbClr val="FF0000"/>
                </a:solidFill>
                <a:ea typeface="華康儷中黑" panose="020B0509000000000000" pitchFamily="49" charset="-120"/>
              </a:rPr>
              <a:t>代言人</a:t>
            </a:r>
            <a:r>
              <a:rPr lang="en-US" altLang="zh-TW" sz="3600" dirty="0">
                <a:ea typeface="華康儷中黑" panose="020B0509000000000000" pitchFamily="49" charset="-120"/>
              </a:rPr>
              <a:t>,</a:t>
            </a:r>
            <a:r>
              <a:rPr lang="zh-TW" altLang="en-US" sz="3600" dirty="0">
                <a:ea typeface="華康儷中黑" panose="020B0509000000000000" pitchFamily="49" charset="-120"/>
              </a:rPr>
              <a:t>傳揚天國的喜訊</a:t>
            </a:r>
            <a:r>
              <a:rPr lang="en-US" altLang="zh-TW" sz="3600" dirty="0">
                <a:ea typeface="華康儷中黑" panose="020B0509000000000000" pitchFamily="49" charset="-120"/>
              </a:rPr>
              <a:t>,</a:t>
            </a:r>
            <a:r>
              <a:rPr lang="zh-TW" altLang="en-US" sz="3600" dirty="0">
                <a:ea typeface="華康儷中黑" panose="020B0509000000000000" pitchFamily="49" charset="-120"/>
              </a:rPr>
              <a:t>用言語去宣講有關生命的豐盛</a:t>
            </a:r>
            <a:r>
              <a:rPr lang="en-US" altLang="zh-TW" sz="3600" dirty="0">
                <a:ea typeface="華康儷中黑" panose="020B0509000000000000" pitchFamily="49" charset="-120"/>
              </a:rPr>
              <a:t>,</a:t>
            </a:r>
            <a:r>
              <a:rPr lang="zh-TW" altLang="en-US" sz="3600" dirty="0">
                <a:ea typeface="華康儷中黑" panose="020B0509000000000000" pitchFamily="49" charset="-120"/>
              </a:rPr>
              <a:t>人與人</a:t>
            </a:r>
            <a:endParaRPr lang="en-US" altLang="zh-TW" sz="3600" dirty="0">
              <a:ea typeface="華康儷中黑" panose="020B0509000000000000" pitchFamily="49" charset="-120"/>
            </a:endParaRPr>
          </a:p>
          <a:p>
            <a:pPr algn="ctr" eaLnBrk="1">
              <a:lnSpc>
                <a:spcPts val="4600"/>
              </a:lnSpc>
              <a:spcBef>
                <a:spcPct val="0"/>
              </a:spcBef>
              <a:buFontTx/>
              <a:buNone/>
            </a:pPr>
            <a:r>
              <a:rPr lang="zh-TW" altLang="en-US" sz="3600" dirty="0">
                <a:ea typeface="華康儷中黑" panose="020B0509000000000000" pitchFamily="49" charset="-120"/>
              </a:rPr>
              <a:t>交往應有的愛德</a:t>
            </a:r>
            <a:r>
              <a:rPr lang="en-US" altLang="zh-TW" sz="3600" dirty="0">
                <a:ea typeface="華康儷中黑" panose="020B0509000000000000" pitchFamily="49" charset="-120"/>
              </a:rPr>
              <a:t>,</a:t>
            </a:r>
            <a:r>
              <a:rPr lang="zh-TW" altLang="en-US" sz="3600" dirty="0">
                <a:ea typeface="華康儷中黑" panose="020B0509000000000000" pitchFamily="49" charset="-120"/>
              </a:rPr>
              <a:t>社會的正義</a:t>
            </a:r>
            <a:r>
              <a:rPr lang="en-US" altLang="zh-TW" sz="3600" dirty="0">
                <a:ea typeface="華康儷中黑" panose="020B0509000000000000" pitchFamily="49" charset="-120"/>
              </a:rPr>
              <a:t>,</a:t>
            </a:r>
            <a:r>
              <a:rPr lang="zh-TW" altLang="en-US" sz="3600" dirty="0">
                <a:ea typeface="華康儷中黑" panose="020B0509000000000000" pitchFamily="49" charset="-120"/>
              </a:rPr>
              <a:t>和平與</a:t>
            </a:r>
            <a:endParaRPr lang="en-US" altLang="zh-TW" sz="3600" dirty="0">
              <a:ea typeface="華康儷中黑" panose="020B0509000000000000" pitchFamily="49" charset="-120"/>
            </a:endParaRPr>
          </a:p>
          <a:p>
            <a:pPr algn="ctr" eaLnBrk="1">
              <a:lnSpc>
                <a:spcPts val="4600"/>
              </a:lnSpc>
              <a:spcBef>
                <a:spcPct val="0"/>
              </a:spcBef>
              <a:buFontTx/>
              <a:buNone/>
            </a:pPr>
            <a:r>
              <a:rPr lang="zh-TW" altLang="en-US" sz="3600" dirty="0">
                <a:ea typeface="華康儷中黑" panose="020B0509000000000000" pitchFamily="49" charset="-120"/>
              </a:rPr>
              <a:t>應有的秩序等等</a:t>
            </a:r>
            <a:r>
              <a:rPr lang="en-US" altLang="zh-TW" sz="3600" dirty="0">
                <a:ea typeface="華康儷中黑" panose="020B0509000000000000" pitchFamily="49" charset="-120"/>
              </a:rPr>
              <a:t>.</a:t>
            </a:r>
            <a:r>
              <a:rPr lang="zh-TW" altLang="en-US" sz="3600" dirty="0">
                <a:ea typeface="華康儷中黑" panose="020B0509000000000000" pitchFamily="49" charset="-120"/>
              </a:rPr>
              <a:t>真正的先知</a:t>
            </a:r>
            <a:r>
              <a:rPr lang="en-US" altLang="zh-TW" sz="3600" dirty="0">
                <a:ea typeface="華康儷中黑" panose="020B0509000000000000" pitchFamily="49" charset="-120"/>
              </a:rPr>
              <a:t>,</a:t>
            </a:r>
          </a:p>
          <a:p>
            <a:pPr algn="ctr" eaLnBrk="1">
              <a:spcBef>
                <a:spcPct val="0"/>
              </a:spcBef>
              <a:spcAft>
                <a:spcPts val="1200"/>
              </a:spcAft>
              <a:buFontTx/>
              <a:buNone/>
            </a:pPr>
            <a:r>
              <a:rPr lang="zh-TW" altLang="en-US" sz="3600" dirty="0">
                <a:ea typeface="華康儷中黑" panose="020B0509000000000000" pitchFamily="49" charset="-120"/>
              </a:rPr>
              <a:t>要能</a:t>
            </a:r>
            <a:r>
              <a:rPr lang="zh-TW" altLang="en-US" sz="3600" dirty="0">
                <a:solidFill>
                  <a:srgbClr val="FF0000"/>
                </a:solidFill>
                <a:highlight>
                  <a:srgbClr val="FFFF00"/>
                </a:highlight>
                <a:ea typeface="華康儷中黑" panose="020B0509000000000000" pitchFamily="49" charset="-120"/>
              </a:rPr>
              <a:t>說給人聽</a:t>
            </a:r>
            <a:r>
              <a:rPr lang="en-US" altLang="zh-TW" sz="3600" dirty="0">
                <a:highlight>
                  <a:srgbClr val="FFFF00"/>
                </a:highlight>
                <a:ea typeface="華康儷中黑" panose="020B0509000000000000" pitchFamily="49" charset="-120"/>
              </a:rPr>
              <a:t>,</a:t>
            </a:r>
            <a:r>
              <a:rPr lang="zh-TW" altLang="en-US" sz="3600" dirty="0">
                <a:highlight>
                  <a:srgbClr val="FFFF00"/>
                </a:highlight>
                <a:ea typeface="華康儷中黑" panose="020B0509000000000000" pitchFamily="49" charset="-120"/>
              </a:rPr>
              <a:t>也</a:t>
            </a:r>
            <a:r>
              <a:rPr lang="zh-TW" altLang="en-US" sz="3600" dirty="0">
                <a:solidFill>
                  <a:srgbClr val="FF0000"/>
                </a:solidFill>
                <a:highlight>
                  <a:srgbClr val="FFFF00"/>
                </a:highlight>
                <a:ea typeface="華康儷中黑" panose="020B0509000000000000" pitchFamily="49" charset="-120"/>
              </a:rPr>
              <a:t>作給人看</a:t>
            </a:r>
            <a:r>
              <a:rPr lang="en-US" altLang="zh-TW" sz="3600" dirty="0">
                <a:ea typeface="華康儷中黑" panose="020B0509000000000000" pitchFamily="49" charset="-120"/>
              </a:rPr>
              <a:t>.</a:t>
            </a:r>
          </a:p>
          <a:p>
            <a:pPr algn="ctr" eaLnBrk="1">
              <a:lnSpc>
                <a:spcPts val="4100"/>
              </a:lnSpc>
              <a:spcBef>
                <a:spcPct val="0"/>
              </a:spcBef>
              <a:buFontTx/>
              <a:buNone/>
            </a:pPr>
            <a:r>
              <a:rPr lang="en-US" altLang="zh-TW" sz="3600" b="1" spc="-100" dirty="0">
                <a:solidFill>
                  <a:srgbClr val="FFFF00"/>
                </a:solidFill>
                <a:highlight>
                  <a:srgbClr val="FF0000"/>
                </a:highlight>
                <a:ea typeface="華康儷中黑" panose="020B0509000000000000" pitchFamily="49" charset="-120"/>
              </a:rPr>
              <a:t>Prophet</a:t>
            </a:r>
            <a:r>
              <a:rPr lang="en-US" altLang="zh-TW" sz="3600" spc="-100" dirty="0">
                <a:ea typeface="華康儷中黑" panose="020B0509000000000000" pitchFamily="49" charset="-120"/>
              </a:rPr>
              <a:t>: We are to speak for God, to spread the good news of the Kingdom of Heaven, to preach openly about the bountiful life, to show love, to demonstrate social justice, peace and order. A true prophet must be </a:t>
            </a:r>
            <a:r>
              <a:rPr lang="en-US" altLang="zh-TW" sz="3600" spc="-100" dirty="0">
                <a:solidFill>
                  <a:srgbClr val="FF0000"/>
                </a:solidFill>
                <a:highlight>
                  <a:srgbClr val="FFFF00"/>
                </a:highlight>
                <a:ea typeface="華康儷中黑" panose="020B0509000000000000" pitchFamily="49" charset="-120"/>
              </a:rPr>
              <a:t>consistent in words and deeds</a:t>
            </a:r>
            <a:r>
              <a:rPr lang="en-US" altLang="zh-TW" sz="3600" spc="-100" dirty="0">
                <a:ea typeface="華康儷中黑" panose="020B0509000000000000" pitchFamily="49" charset="-120"/>
              </a:rPr>
              <a:t>.</a:t>
            </a:r>
          </a:p>
        </p:txBody>
      </p:sp>
    </p:spTree>
    <p:extLst>
      <p:ext uri="{BB962C8B-B14F-4D97-AF65-F5344CB8AC3E}">
        <p14:creationId xmlns:p14="http://schemas.microsoft.com/office/powerpoint/2010/main" val="4096855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normAutofit/>
          </a:bodyPr>
          <a:lstStyle/>
          <a:p>
            <a:pPr algn="ctr" eaLnBrk="1">
              <a:spcBef>
                <a:spcPct val="0"/>
              </a:spcBef>
              <a:buFontTx/>
              <a:buNone/>
            </a:pPr>
            <a:r>
              <a:rPr lang="zh-TW" altLang="en-US" sz="4400" dirty="0">
                <a:solidFill>
                  <a:srgbClr val="FFFF00"/>
                </a:solidFill>
                <a:highlight>
                  <a:srgbClr val="FF0000"/>
                </a:highlight>
                <a:ea typeface="華康儷中黑" panose="020B0509000000000000" pitchFamily="49" charset="-120"/>
              </a:rPr>
              <a:t>司祭</a:t>
            </a:r>
            <a:r>
              <a:rPr lang="en-US" altLang="zh-TW" sz="4400" dirty="0">
                <a:ea typeface="華康儷中黑" panose="020B0509000000000000" pitchFamily="49" charset="-120"/>
              </a:rPr>
              <a:t>: </a:t>
            </a:r>
            <a:r>
              <a:rPr lang="zh-TW" altLang="en-US" sz="4400" dirty="0">
                <a:ea typeface="華康儷中黑" panose="020B0509000000000000" pitchFamily="49" charset="-120"/>
              </a:rPr>
              <a:t>表示我們能夠</a:t>
            </a:r>
            <a:r>
              <a:rPr lang="zh-TW" altLang="en-US" sz="4400" dirty="0">
                <a:solidFill>
                  <a:srgbClr val="FF0000"/>
                </a:solidFill>
                <a:ea typeface="華康儷中黑" panose="020B0509000000000000" pitchFamily="49" charset="-120"/>
              </a:rPr>
              <a:t>直接與天主交往</a:t>
            </a:r>
            <a:r>
              <a:rPr lang="zh-TW" altLang="en-US" sz="4400" dirty="0">
                <a:ea typeface="華康儷中黑" panose="020B0509000000000000" pitchFamily="49" charset="-120"/>
              </a:rPr>
              <a:t>藉</a:t>
            </a:r>
            <a:r>
              <a:rPr lang="zh-TW" altLang="en-US" sz="4400" dirty="0">
                <a:solidFill>
                  <a:schemeClr val="bg1"/>
                </a:solidFill>
                <a:highlight>
                  <a:srgbClr val="FF0000"/>
                </a:highlight>
                <a:ea typeface="華康儷中黑" panose="020B0509000000000000" pitchFamily="49" charset="-120"/>
              </a:rPr>
              <a:t>讀經</a:t>
            </a:r>
            <a:r>
              <a:rPr lang="en-US" altLang="zh-TW" sz="4400" dirty="0">
                <a:ea typeface="華康儷中黑" panose="020B0509000000000000" pitchFamily="49" charset="-120"/>
              </a:rPr>
              <a:t>,</a:t>
            </a:r>
            <a:r>
              <a:rPr lang="zh-TW" altLang="en-US" sz="4400" dirty="0">
                <a:ea typeface="華康儷中黑" panose="020B0509000000000000" pitchFamily="49" charset="-120"/>
              </a:rPr>
              <a:t>去明白天主的聖意</a:t>
            </a:r>
            <a:r>
              <a:rPr lang="en-US" altLang="zh-TW" sz="4400" dirty="0">
                <a:ea typeface="華康儷中黑" panose="020B0509000000000000" pitchFamily="49" charset="-120"/>
              </a:rPr>
              <a:t>,</a:t>
            </a:r>
          </a:p>
          <a:p>
            <a:pPr algn="ctr" eaLnBrk="1">
              <a:spcBef>
                <a:spcPct val="0"/>
              </a:spcBef>
              <a:spcAft>
                <a:spcPts val="1200"/>
              </a:spcAft>
              <a:buFontTx/>
              <a:buNone/>
            </a:pPr>
            <a:r>
              <a:rPr lang="zh-TW" altLang="en-US" sz="4400" dirty="0">
                <a:ea typeface="華康儷中黑" panose="020B0509000000000000" pitchFamily="49" charset="-120"/>
              </a:rPr>
              <a:t>因為聖經是一部</a:t>
            </a:r>
            <a:r>
              <a:rPr lang="zh-TW" altLang="en-US" sz="4400" dirty="0">
                <a:solidFill>
                  <a:srgbClr val="FF0000"/>
                </a:solidFill>
                <a:ea typeface="華康儷中黑" panose="020B0509000000000000" pitchFamily="49" charset="-120"/>
              </a:rPr>
              <a:t>生命說明書</a:t>
            </a:r>
            <a:r>
              <a:rPr lang="en-US" altLang="zh-TW" sz="4400" dirty="0">
                <a:ea typeface="華康儷中黑" panose="020B0509000000000000" pitchFamily="49" charset="-120"/>
              </a:rPr>
              <a:t>;</a:t>
            </a:r>
            <a:r>
              <a:rPr lang="zh-TW" altLang="en-US" sz="4400" dirty="0">
                <a:ea typeface="華康儷中黑" panose="020B0509000000000000" pitchFamily="49" charset="-120"/>
              </a:rPr>
              <a:t> </a:t>
            </a:r>
            <a:endParaRPr lang="en-US" altLang="zh-TW" sz="4400" dirty="0">
              <a:ea typeface="華康儷中黑" panose="020B0509000000000000" pitchFamily="49" charset="-120"/>
            </a:endParaRPr>
          </a:p>
          <a:p>
            <a:pPr algn="ctr" eaLnBrk="1">
              <a:spcBef>
                <a:spcPct val="0"/>
              </a:spcBef>
              <a:buFontTx/>
              <a:buNone/>
            </a:pPr>
            <a:r>
              <a:rPr lang="en-US" altLang="zh-TW" sz="4400" dirty="0">
                <a:solidFill>
                  <a:srgbClr val="FFFF00"/>
                </a:solidFill>
                <a:highlight>
                  <a:srgbClr val="FF0000"/>
                </a:highlight>
                <a:ea typeface="華康儷中黑" panose="020B0509000000000000" pitchFamily="49" charset="-120"/>
              </a:rPr>
              <a:t>Priest</a:t>
            </a:r>
            <a:r>
              <a:rPr lang="en-US" altLang="zh-TW" sz="4400" dirty="0">
                <a:ea typeface="華康儷中黑" panose="020B0509000000000000" pitchFamily="49" charset="-120"/>
              </a:rPr>
              <a:t>: We have a direct channel </a:t>
            </a:r>
          </a:p>
          <a:p>
            <a:pPr algn="ctr" eaLnBrk="1">
              <a:spcBef>
                <a:spcPct val="0"/>
              </a:spcBef>
              <a:buFontTx/>
              <a:buNone/>
            </a:pPr>
            <a:r>
              <a:rPr lang="en-US" altLang="zh-TW" sz="4400" dirty="0">
                <a:ea typeface="華康儷中黑" panose="020B0509000000000000" pitchFamily="49" charset="-120"/>
              </a:rPr>
              <a:t>to God. By reading the </a:t>
            </a:r>
            <a:r>
              <a:rPr lang="en-US" altLang="zh-TW" sz="4400" b="1" dirty="0">
                <a:solidFill>
                  <a:schemeClr val="bg1"/>
                </a:solidFill>
                <a:highlight>
                  <a:srgbClr val="FF0000"/>
                </a:highlight>
                <a:ea typeface="華康儷中黑" panose="020B0509000000000000" pitchFamily="49" charset="-120"/>
              </a:rPr>
              <a:t>Bible</a:t>
            </a:r>
            <a:r>
              <a:rPr lang="en-US" altLang="zh-TW" sz="4400" dirty="0">
                <a:ea typeface="華康儷中黑" panose="020B0509000000000000" pitchFamily="49" charset="-120"/>
              </a:rPr>
              <a:t>, </a:t>
            </a:r>
          </a:p>
          <a:p>
            <a:pPr algn="ctr" eaLnBrk="1">
              <a:spcBef>
                <a:spcPct val="0"/>
              </a:spcBef>
              <a:buFontTx/>
              <a:buNone/>
            </a:pPr>
            <a:r>
              <a:rPr lang="en-US" altLang="zh-TW" sz="4400" dirty="0">
                <a:ea typeface="華康儷中黑" panose="020B0509000000000000" pitchFamily="49" charset="-120"/>
              </a:rPr>
              <a:t>we understand His Holy will, </a:t>
            </a:r>
          </a:p>
          <a:p>
            <a:pPr algn="ctr" eaLnBrk="1">
              <a:spcBef>
                <a:spcPct val="0"/>
              </a:spcBef>
              <a:buFontTx/>
              <a:buNone/>
            </a:pPr>
            <a:r>
              <a:rPr lang="en-US" altLang="zh-TW" sz="4400" dirty="0">
                <a:ea typeface="華康儷中黑" panose="020B0509000000000000" pitchFamily="49" charset="-120"/>
              </a:rPr>
              <a:t>as the Bible is an </a:t>
            </a:r>
          </a:p>
          <a:p>
            <a:pPr algn="ctr" eaLnBrk="1">
              <a:spcBef>
                <a:spcPct val="0"/>
              </a:spcBef>
              <a:buFontTx/>
              <a:buNone/>
            </a:pPr>
            <a:r>
              <a:rPr lang="en-US" altLang="zh-TW" sz="4400" dirty="0">
                <a:solidFill>
                  <a:srgbClr val="FF0000"/>
                </a:solidFill>
                <a:ea typeface="華康儷中黑" panose="020B0509000000000000" pitchFamily="49" charset="-120"/>
              </a:rPr>
              <a:t>instruction manual on life</a:t>
            </a:r>
            <a:r>
              <a:rPr lang="en-US" altLang="zh-TW" sz="4400" dirty="0">
                <a:ea typeface="華康儷中黑" panose="020B0509000000000000" pitchFamily="49" charset="-120"/>
              </a:rPr>
              <a:t>; </a:t>
            </a:r>
          </a:p>
        </p:txBody>
      </p:sp>
    </p:spTree>
    <p:extLst>
      <p:ext uri="{BB962C8B-B14F-4D97-AF65-F5344CB8AC3E}">
        <p14:creationId xmlns:p14="http://schemas.microsoft.com/office/powerpoint/2010/main" val="96626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D38E0368-930E-42F3-9AB9-89579F9D03D9}"/>
              </a:ext>
            </a:extLst>
          </p:cNvPr>
          <p:cNvSpPr>
            <a:spLocks noGrp="1" noChangeArrowheads="1"/>
          </p:cNvSpPr>
          <p:nvPr>
            <p:ph type="body" idx="1"/>
          </p:nvPr>
        </p:nvSpPr>
        <p:spPr>
          <a:xfrm>
            <a:off x="0" y="0"/>
            <a:ext cx="9144000" cy="6858000"/>
          </a:xfrm>
        </p:spPr>
        <p:txBody>
          <a:bodyPr/>
          <a:lstStyle/>
          <a:p>
            <a:pPr marL="0" indent="0" algn="just" eaLnBrk="1">
              <a:spcBef>
                <a:spcPts val="600"/>
              </a:spcBef>
              <a:buNone/>
            </a:pPr>
            <a:r>
              <a:rPr lang="zh-TW" altLang="en-US" sz="4000" dirty="0">
                <a:solidFill>
                  <a:schemeClr val="bg1"/>
                </a:solidFill>
                <a:latin typeface="華康粗黑體" panose="020B0709000000000000" pitchFamily="49" charset="-120"/>
                <a:ea typeface="華康粗黑體" panose="020B0709000000000000" pitchFamily="49" charset="-120"/>
              </a:rPr>
              <a:t>天主說：「</a:t>
            </a:r>
            <a:r>
              <a:rPr lang="zh-TW" altLang="en-US" sz="4000" dirty="0">
                <a:solidFill>
                  <a:srgbClr val="FFFF00"/>
                </a:solidFill>
                <a:latin typeface="華康粗黑體" panose="020B0709000000000000" pitchFamily="49" charset="-120"/>
                <a:ea typeface="華康粗黑體" panose="020B0709000000000000" pitchFamily="49" charset="-120"/>
              </a:rPr>
              <a:t>讓我們照我們的肖像，按我們的模樣造人，叫他管理海中的魚、天空的飛鳥、牲畜、各種野獸、在地上爬行的各種爬蟲。</a:t>
            </a:r>
            <a:r>
              <a:rPr lang="zh-TW" altLang="en-US" sz="4000" dirty="0">
                <a:solidFill>
                  <a:schemeClr val="bg1"/>
                </a:solidFill>
                <a:latin typeface="華康粗黑體" panose="020B0709000000000000" pitchFamily="49" charset="-120"/>
                <a:ea typeface="華康粗黑體" panose="020B0709000000000000" pitchFamily="49" charset="-120"/>
              </a:rPr>
              <a:t>」天主於是照自己的肖像造了人，就是照天主的肖像造了人：造了他們男和女。天主祝福他們說：「你們要生育繁殖，充滿大地，治理大地，管理海中的魚、天空的飛鳥、各種在地上爬行的生物！」</a:t>
            </a:r>
          </a:p>
          <a:p>
            <a:pPr marL="0" indent="0" algn="just" eaLnBrk="1">
              <a:spcBef>
                <a:spcPts val="600"/>
              </a:spcBef>
              <a:buFontTx/>
              <a:buNone/>
            </a:pPr>
            <a:endParaRPr lang="zh-TW" altLang="en-US" sz="4000" dirty="0">
              <a:solidFill>
                <a:schemeClr val="bg1"/>
              </a:solidFill>
              <a:latin typeface="華康粗黑體" panose="020B0709000000000000" pitchFamily="49" charset="-120"/>
              <a:ea typeface="華康粗黑體" panose="020B0709000000000000" pitchFamily="49" charset="-120"/>
            </a:endParaRPr>
          </a:p>
        </p:txBody>
      </p:sp>
      <p:sp>
        <p:nvSpPr>
          <p:cNvPr id="12291" name="Text Box 6">
            <a:extLst>
              <a:ext uri="{FF2B5EF4-FFF2-40B4-BE49-F238E27FC236}">
                <a16:creationId xmlns:a16="http://schemas.microsoft.com/office/drawing/2014/main" xmlns="" id="{CA160491-611E-4208-9654-CEAA6C1FD283}"/>
              </a:ext>
            </a:extLst>
          </p:cNvPr>
          <p:cNvSpPr txBox="1">
            <a:spLocks noChangeArrowheads="1"/>
          </p:cNvSpPr>
          <p:nvPr/>
        </p:nvSpPr>
        <p:spPr bwMode="auto">
          <a:xfrm>
            <a:off x="8172450" y="6308725"/>
            <a:ext cx="720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6/8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noAutofit/>
          </a:bodyPr>
          <a:lstStyle/>
          <a:p>
            <a:pPr algn="ctr" eaLnBrk="1">
              <a:spcBef>
                <a:spcPct val="0"/>
              </a:spcBef>
              <a:buFontTx/>
              <a:buNone/>
            </a:pPr>
            <a:r>
              <a:rPr lang="zh-TW" altLang="en-US" sz="4000" dirty="0">
                <a:ea typeface="華康儷中黑" panose="020B0509000000000000" pitchFamily="49" charset="-120"/>
              </a:rPr>
              <a:t>藉</a:t>
            </a:r>
            <a:r>
              <a:rPr lang="zh-TW" altLang="en-US" sz="4000" dirty="0">
                <a:solidFill>
                  <a:srgbClr val="FFFF00"/>
                </a:solidFill>
                <a:highlight>
                  <a:srgbClr val="FF0000"/>
                </a:highlight>
                <a:ea typeface="華康儷中黑" panose="020B0509000000000000" pitchFamily="49" charset="-120"/>
              </a:rPr>
              <a:t>祈禱</a:t>
            </a:r>
            <a:r>
              <a:rPr lang="en-US" altLang="zh-TW" sz="4000" dirty="0">
                <a:ea typeface="華康儷中黑" panose="020B0509000000000000" pitchFamily="49" charset="-120"/>
              </a:rPr>
              <a:t>,</a:t>
            </a:r>
            <a:r>
              <a:rPr lang="zh-TW" altLang="en-US" sz="4000" dirty="0">
                <a:ea typeface="華康儷中黑" panose="020B0509000000000000" pitchFamily="49" charset="-120"/>
              </a:rPr>
              <a:t>讓我們與天主</a:t>
            </a:r>
            <a:r>
              <a:rPr lang="zh-TW" altLang="en-US" sz="4000" dirty="0">
                <a:solidFill>
                  <a:srgbClr val="FF0000"/>
                </a:solidFill>
                <a:ea typeface="華康儷中黑" panose="020B0509000000000000" pitchFamily="49" charset="-120"/>
              </a:rPr>
              <a:t>心心相印</a:t>
            </a:r>
            <a:r>
              <a:rPr lang="en-US" altLang="zh-TW" sz="4000" dirty="0">
                <a:ea typeface="華康儷中黑" panose="020B0509000000000000" pitchFamily="49" charset="-120"/>
              </a:rPr>
              <a:t>,</a:t>
            </a:r>
            <a:r>
              <a:rPr lang="zh-TW" altLang="en-US" sz="4000" dirty="0">
                <a:ea typeface="華康儷中黑" panose="020B0509000000000000" pitchFamily="49" charset="-120"/>
              </a:rPr>
              <a:t>用天主的眼睛看世界</a:t>
            </a:r>
            <a:r>
              <a:rPr lang="en-US" altLang="zh-TW" sz="4000" dirty="0">
                <a:ea typeface="華康儷中黑" panose="020B0509000000000000" pitchFamily="49" charset="-120"/>
              </a:rPr>
              <a:t>,</a:t>
            </a:r>
            <a:r>
              <a:rPr lang="zh-TW" altLang="en-US" sz="4000" dirty="0">
                <a:ea typeface="華康儷中黑" panose="020B0509000000000000" pitchFamily="49" charset="-120"/>
              </a:rPr>
              <a:t>用天主的心愛世人</a:t>
            </a:r>
            <a:r>
              <a:rPr lang="en-US" altLang="zh-TW" sz="4000" dirty="0">
                <a:ea typeface="華康儷中黑" panose="020B0509000000000000" pitchFamily="49" charset="-120"/>
              </a:rPr>
              <a:t>;</a:t>
            </a:r>
          </a:p>
          <a:p>
            <a:pPr algn="ctr" eaLnBrk="1">
              <a:spcBef>
                <a:spcPct val="0"/>
              </a:spcBef>
              <a:spcAft>
                <a:spcPts val="600"/>
              </a:spcAft>
              <a:buFontTx/>
              <a:buNone/>
            </a:pPr>
            <a:r>
              <a:rPr lang="zh-TW" altLang="en-US" sz="4000" dirty="0">
                <a:ea typeface="華康儷中黑" panose="020B0509000000000000" pitchFamily="49" charset="-120"/>
              </a:rPr>
              <a:t>藉領聖事</a:t>
            </a:r>
            <a:r>
              <a:rPr lang="en-US" altLang="zh-TW" sz="4000" dirty="0">
                <a:ea typeface="華康儷中黑" panose="020B0509000000000000" pitchFamily="49" charset="-120"/>
              </a:rPr>
              <a:t>,</a:t>
            </a:r>
            <a:r>
              <a:rPr lang="zh-TW" altLang="en-US" sz="4000" dirty="0">
                <a:ea typeface="華康儷中黑" panose="020B0509000000000000" pitchFamily="49" charset="-120"/>
              </a:rPr>
              <a:t>特別是</a:t>
            </a:r>
            <a:r>
              <a:rPr lang="zh-TW" altLang="en-US" sz="4000" dirty="0">
                <a:solidFill>
                  <a:srgbClr val="FFFF00"/>
                </a:solidFill>
                <a:highlight>
                  <a:srgbClr val="FF0000"/>
                </a:highlight>
                <a:ea typeface="華康儷中黑" panose="020B0509000000000000" pitchFamily="49" charset="-120"/>
              </a:rPr>
              <a:t>聖體聖事</a:t>
            </a:r>
            <a:r>
              <a:rPr lang="en-US" altLang="zh-TW" sz="4000" dirty="0">
                <a:ea typeface="華康儷中黑" panose="020B0509000000000000" pitchFamily="49" charset="-120"/>
              </a:rPr>
              <a:t>,</a:t>
            </a:r>
            <a:r>
              <a:rPr lang="zh-TW" altLang="en-US" sz="4000" dirty="0">
                <a:ea typeface="華康儷中黑" panose="020B0509000000000000" pitchFamily="49" charset="-120"/>
              </a:rPr>
              <a:t>我們會找到基督作我們一生的同行者</a:t>
            </a:r>
            <a:r>
              <a:rPr lang="en-US" altLang="zh-TW" sz="4000" dirty="0">
                <a:ea typeface="華康儷中黑" panose="020B0509000000000000" pitchFamily="49" charset="-120"/>
              </a:rPr>
              <a:t>,</a:t>
            </a:r>
            <a:r>
              <a:rPr lang="zh-TW" altLang="en-US" sz="4000" dirty="0">
                <a:ea typeface="華康儷中黑" panose="020B0509000000000000" pitchFamily="49" charset="-120"/>
              </a:rPr>
              <a:t>甘苦與共</a:t>
            </a:r>
            <a:r>
              <a:rPr lang="en-US" altLang="zh-TW" sz="4000" dirty="0">
                <a:ea typeface="華康儷中黑" panose="020B0509000000000000" pitchFamily="49" charset="-120"/>
              </a:rPr>
              <a:t>.</a:t>
            </a:r>
          </a:p>
          <a:p>
            <a:pPr algn="ctr" eaLnBrk="1">
              <a:spcBef>
                <a:spcPct val="0"/>
              </a:spcBef>
              <a:buFontTx/>
              <a:buNone/>
            </a:pPr>
            <a:r>
              <a:rPr lang="en-US" altLang="zh-TW" sz="4000" spc="-100" dirty="0">
                <a:ea typeface="華康儷中黑" panose="020B0509000000000000" pitchFamily="49" charset="-120"/>
              </a:rPr>
              <a:t>through </a:t>
            </a:r>
            <a:r>
              <a:rPr lang="en-US" altLang="zh-TW" sz="4000" spc="-100" dirty="0">
                <a:solidFill>
                  <a:srgbClr val="FFFF00"/>
                </a:solidFill>
                <a:highlight>
                  <a:srgbClr val="FF0000"/>
                </a:highlight>
                <a:ea typeface="華康儷中黑" panose="020B0509000000000000" pitchFamily="49" charset="-120"/>
              </a:rPr>
              <a:t>prayers</a:t>
            </a:r>
            <a:r>
              <a:rPr lang="en-US" altLang="zh-TW" sz="4000" spc="-100" dirty="0">
                <a:ea typeface="華康儷中黑" panose="020B0509000000000000" pitchFamily="49" charset="-120"/>
              </a:rPr>
              <a:t>, we are at one with Him, see the world with His eyes, love with His heart; and by receiving the Sacraments, especially the Sacrament of the </a:t>
            </a:r>
            <a:r>
              <a:rPr lang="en-US" altLang="zh-TW" sz="4000" spc="-100" dirty="0">
                <a:solidFill>
                  <a:srgbClr val="FFFF00"/>
                </a:solidFill>
                <a:highlight>
                  <a:srgbClr val="FF0000"/>
                </a:highlight>
                <a:ea typeface="華康儷中黑" panose="020B0509000000000000" pitchFamily="49" charset="-120"/>
              </a:rPr>
              <a:t>Holy Eucharist</a:t>
            </a:r>
            <a:r>
              <a:rPr lang="en-US" altLang="zh-TW" sz="4000" spc="-100" dirty="0">
                <a:ea typeface="華康儷中黑" panose="020B0509000000000000" pitchFamily="49" charset="-120"/>
              </a:rPr>
              <a:t>, we find that Christ walks with us, in joy and in sorrow.</a:t>
            </a:r>
          </a:p>
        </p:txBody>
      </p:sp>
    </p:spTree>
    <p:extLst>
      <p:ext uri="{BB962C8B-B14F-4D97-AF65-F5344CB8AC3E}">
        <p14:creationId xmlns:p14="http://schemas.microsoft.com/office/powerpoint/2010/main" val="2488334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4763" y="166688"/>
            <a:ext cx="9144000" cy="6524625"/>
          </a:xfrm>
        </p:spPr>
        <p:txBody>
          <a:bodyPr>
            <a:normAutofit/>
          </a:bodyPr>
          <a:lstStyle/>
          <a:p>
            <a:pPr algn="ctr" eaLnBrk="1">
              <a:spcBef>
                <a:spcPct val="0"/>
              </a:spcBef>
              <a:buFontTx/>
              <a:buNone/>
            </a:pPr>
            <a:r>
              <a:rPr lang="zh-TW" altLang="en-US" sz="4800" dirty="0">
                <a:ea typeface="華康儷中黑" panose="020B0509000000000000" pitchFamily="49" charset="-120"/>
              </a:rPr>
              <a:t>我們領受入門聖事</a:t>
            </a:r>
            <a:r>
              <a:rPr lang="en-US" altLang="zh-TW" sz="4800" dirty="0">
                <a:ea typeface="華康儷中黑" panose="020B0509000000000000" pitchFamily="49" charset="-120"/>
              </a:rPr>
              <a:t>,</a:t>
            </a:r>
            <a:r>
              <a:rPr lang="zh-TW" altLang="en-US" sz="4800" dirty="0">
                <a:ea typeface="華康儷中黑" panose="020B0509000000000000" pitchFamily="49" charset="-120"/>
              </a:rPr>
              <a:t>其實也是選擇了一種</a:t>
            </a:r>
            <a:r>
              <a:rPr lang="zh-TW" altLang="en-US" sz="4800" dirty="0">
                <a:solidFill>
                  <a:srgbClr val="FF0000"/>
                </a:solidFill>
                <a:ea typeface="華康儷中黑" panose="020B0509000000000000" pitchFamily="49" charset="-120"/>
              </a:rPr>
              <a:t>新的生活方式</a:t>
            </a:r>
            <a:r>
              <a:rPr lang="en-US" altLang="zh-TW" sz="4800" dirty="0">
                <a:ea typeface="華康儷中黑" panose="020B0509000000000000" pitchFamily="49" charset="-120"/>
              </a:rPr>
              <a:t>,</a:t>
            </a:r>
          </a:p>
          <a:p>
            <a:pPr algn="ctr" eaLnBrk="1">
              <a:spcBef>
                <a:spcPct val="0"/>
              </a:spcBef>
              <a:spcAft>
                <a:spcPts val="1800"/>
              </a:spcAft>
              <a:buFontTx/>
              <a:buNone/>
            </a:pPr>
            <a:r>
              <a:rPr lang="zh-TW" altLang="en-US" sz="4800" dirty="0">
                <a:ea typeface="華康儷中黑" panose="020B0509000000000000" pitchFamily="49" charset="-120"/>
              </a:rPr>
              <a:t>並多了一分歸屬感和責任感</a:t>
            </a:r>
            <a:r>
              <a:rPr lang="en-US" altLang="zh-TW" sz="4800" dirty="0">
                <a:ea typeface="華康儷中黑" panose="020B0509000000000000" pitchFamily="49" charset="-120"/>
              </a:rPr>
              <a:t>,</a:t>
            </a:r>
            <a:endParaRPr lang="zh-TW" altLang="en-US" sz="4800" dirty="0">
              <a:ea typeface="華康儷中黑" panose="020B0509000000000000" pitchFamily="49" charset="-120"/>
            </a:endParaRPr>
          </a:p>
          <a:p>
            <a:pPr algn="ctr" eaLnBrk="1">
              <a:spcBef>
                <a:spcPct val="0"/>
              </a:spcBef>
              <a:buFontTx/>
              <a:buNone/>
            </a:pPr>
            <a:r>
              <a:rPr lang="en-US" altLang="zh-TW" sz="4800" dirty="0">
                <a:ea typeface="華康儷中黑" panose="020B0509000000000000" pitchFamily="49" charset="-120"/>
              </a:rPr>
              <a:t>Receiving the Sacrament of Baptism is a choice of living a new way of life with a sense of </a:t>
            </a:r>
            <a:r>
              <a:rPr lang="en-US" altLang="zh-TW" sz="4800" dirty="0">
                <a:solidFill>
                  <a:srgbClr val="FF0000"/>
                </a:solidFill>
                <a:highlight>
                  <a:srgbClr val="FFFF00"/>
                </a:highlight>
                <a:ea typeface="華康儷中黑" panose="020B0509000000000000" pitchFamily="49" charset="-120"/>
              </a:rPr>
              <a:t>belonging </a:t>
            </a:r>
            <a:r>
              <a:rPr lang="en-US" altLang="zh-TW" sz="4800" dirty="0">
                <a:highlight>
                  <a:srgbClr val="FFFF00"/>
                </a:highlight>
                <a:ea typeface="華康儷中黑" panose="020B0509000000000000" pitchFamily="49" charset="-120"/>
              </a:rPr>
              <a:t>and</a:t>
            </a:r>
            <a:r>
              <a:rPr lang="en-US" altLang="zh-TW" sz="4800" dirty="0">
                <a:solidFill>
                  <a:srgbClr val="FF0000"/>
                </a:solidFill>
                <a:highlight>
                  <a:srgbClr val="FFFF00"/>
                </a:highlight>
                <a:ea typeface="華康儷中黑" panose="020B0509000000000000" pitchFamily="49" charset="-120"/>
              </a:rPr>
              <a:t> responsibility</a:t>
            </a:r>
            <a:r>
              <a:rPr lang="en-US" altLang="zh-TW" sz="4800" dirty="0">
                <a:ea typeface="華康儷中黑" panose="020B0509000000000000" pitchFamily="49" charset="-120"/>
              </a:rPr>
              <a:t>; </a:t>
            </a:r>
          </a:p>
        </p:txBody>
      </p:sp>
    </p:spTree>
    <p:extLst>
      <p:ext uri="{BB962C8B-B14F-4D97-AF65-F5344CB8AC3E}">
        <p14:creationId xmlns:p14="http://schemas.microsoft.com/office/powerpoint/2010/main" val="3515113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2D3499B-1AE2-4F53-A8B7-8B3D1CFECF47}"/>
              </a:ext>
            </a:extLst>
          </p:cNvPr>
          <p:cNvSpPr>
            <a:spLocks noGrp="1" noChangeArrowheads="1"/>
          </p:cNvSpPr>
          <p:nvPr>
            <p:ph type="body" idx="1"/>
          </p:nvPr>
        </p:nvSpPr>
        <p:spPr>
          <a:xfrm>
            <a:off x="-9939" y="141659"/>
            <a:ext cx="9144000" cy="6574681"/>
          </a:xfrm>
        </p:spPr>
        <p:txBody>
          <a:bodyPr>
            <a:noAutofit/>
          </a:bodyPr>
          <a:lstStyle/>
          <a:p>
            <a:pPr algn="ctr" eaLnBrk="1">
              <a:spcBef>
                <a:spcPct val="0"/>
              </a:spcBef>
              <a:buFontTx/>
              <a:buNone/>
            </a:pPr>
            <a:r>
              <a:rPr lang="zh-TW" altLang="en-US" sz="4000" dirty="0">
                <a:ea typeface="華康儷中黑" panose="020B0509000000000000" pitchFamily="49" charset="-120"/>
              </a:rPr>
              <a:t>有一個</a:t>
            </a:r>
            <a:r>
              <a:rPr lang="zh-TW" altLang="en-US" sz="4000" dirty="0">
                <a:solidFill>
                  <a:srgbClr val="FF0000"/>
                </a:solidFill>
                <a:ea typeface="華康儷中黑" panose="020B0509000000000000" pitchFamily="49" charset="-120"/>
              </a:rPr>
              <a:t>新的生活圈子</a:t>
            </a:r>
            <a:r>
              <a:rPr lang="zh-TW" altLang="en-US" sz="4000" dirty="0">
                <a:ea typeface="華康儷中黑" panose="020B0509000000000000" pitchFamily="49" charset="-120"/>
              </a:rPr>
              <a:t>和一群新朋友</a:t>
            </a:r>
            <a:r>
              <a:rPr lang="en-US" altLang="zh-TW" sz="4000" dirty="0">
                <a:ea typeface="華康儷中黑" panose="020B0509000000000000" pitchFamily="49" charset="-120"/>
              </a:rPr>
              <a:t>,</a:t>
            </a:r>
          </a:p>
          <a:p>
            <a:pPr algn="ctr" eaLnBrk="1">
              <a:spcBef>
                <a:spcPct val="0"/>
              </a:spcBef>
              <a:buFontTx/>
              <a:buNone/>
            </a:pPr>
            <a:r>
              <a:rPr lang="zh-TW" altLang="en-US" sz="4000" dirty="0">
                <a:ea typeface="華康儷中黑" panose="020B0509000000000000" pitchFamily="49" charset="-120"/>
              </a:rPr>
              <a:t>在一種新的價值觀中</a:t>
            </a:r>
            <a:r>
              <a:rPr lang="en-US" altLang="zh-TW" sz="4000" dirty="0">
                <a:ea typeface="華康儷中黑" panose="020B0509000000000000" pitchFamily="49" charset="-120"/>
              </a:rPr>
              <a:t>,</a:t>
            </a:r>
            <a:r>
              <a:rPr lang="zh-TW" altLang="en-US" sz="4000" dirty="0">
                <a:ea typeface="華康儷中黑" panose="020B0509000000000000" pitchFamily="49" charset="-120"/>
              </a:rPr>
              <a:t>互相勉勵</a:t>
            </a:r>
            <a:r>
              <a:rPr lang="en-US" altLang="zh-TW" sz="4000" dirty="0">
                <a:ea typeface="華康儷中黑" panose="020B0509000000000000" pitchFamily="49" charset="-120"/>
              </a:rPr>
              <a:t>.</a:t>
            </a:r>
          </a:p>
          <a:p>
            <a:pPr algn="ctr" eaLnBrk="1">
              <a:spcBef>
                <a:spcPct val="0"/>
              </a:spcBef>
              <a:buFontTx/>
              <a:buNone/>
            </a:pPr>
            <a:r>
              <a:rPr lang="zh-TW" altLang="en-US" sz="4000" dirty="0">
                <a:ea typeface="華康儷中黑" panose="020B0509000000000000" pitchFamily="49" charset="-120"/>
              </a:rPr>
              <a:t>久而久之</a:t>
            </a:r>
            <a:r>
              <a:rPr lang="en-US" altLang="zh-TW" sz="4000" dirty="0">
                <a:ea typeface="華康儷中黑" panose="020B0509000000000000" pitchFamily="49" charset="-120"/>
              </a:rPr>
              <a:t>,</a:t>
            </a:r>
            <a:r>
              <a:rPr lang="zh-TW" altLang="en-US" sz="4000" dirty="0">
                <a:ea typeface="華康儷中黑" panose="020B0509000000000000" pitchFamily="49" charset="-120"/>
              </a:rPr>
              <a:t>一定會有所轉化和改變</a:t>
            </a:r>
            <a:r>
              <a:rPr lang="en-US" altLang="zh-TW" sz="4000" dirty="0">
                <a:ea typeface="華康儷中黑" panose="020B0509000000000000" pitchFamily="49" charset="-120"/>
              </a:rPr>
              <a:t>;</a:t>
            </a:r>
          </a:p>
          <a:p>
            <a:pPr algn="ctr" eaLnBrk="1">
              <a:spcBef>
                <a:spcPct val="0"/>
              </a:spcBef>
              <a:spcAft>
                <a:spcPts val="1200"/>
              </a:spcAft>
              <a:buFontTx/>
              <a:buNone/>
            </a:pPr>
            <a:r>
              <a:rPr lang="zh-TW" altLang="en-US" sz="4000" dirty="0">
                <a:ea typeface="華康儷中黑" panose="020B0509000000000000" pitchFamily="49" charset="-120"/>
              </a:rPr>
              <a:t>這與只相信而不領洗有很大的分別。</a:t>
            </a:r>
          </a:p>
          <a:p>
            <a:pPr algn="ctr" eaLnBrk="1">
              <a:lnSpc>
                <a:spcPts val="4300"/>
              </a:lnSpc>
              <a:spcBef>
                <a:spcPct val="0"/>
              </a:spcBef>
              <a:buFontTx/>
              <a:buNone/>
            </a:pPr>
            <a:r>
              <a:rPr lang="en-US" altLang="zh-TW" sz="4000" spc="-100" dirty="0">
                <a:ea typeface="華康儷中黑" panose="020B0509000000000000" pitchFamily="49" charset="-120"/>
              </a:rPr>
              <a:t>A life with a new circle of friends; new values such that through </a:t>
            </a:r>
            <a:r>
              <a:rPr lang="en-US" altLang="zh-TW" sz="4000" spc="-100" dirty="0">
                <a:solidFill>
                  <a:srgbClr val="FF0000"/>
                </a:solidFill>
                <a:ea typeface="華康儷中黑" panose="020B0509000000000000" pitchFamily="49" charset="-120"/>
              </a:rPr>
              <a:t>mutual support </a:t>
            </a:r>
            <a:r>
              <a:rPr lang="en-US" altLang="zh-TW" sz="4000" spc="-100" dirty="0">
                <a:ea typeface="華康儷中黑" panose="020B0509000000000000" pitchFamily="49" charset="-120"/>
              </a:rPr>
              <a:t>and </a:t>
            </a:r>
            <a:r>
              <a:rPr lang="en-US" altLang="zh-TW" sz="4000" spc="-100" dirty="0">
                <a:solidFill>
                  <a:srgbClr val="FF0000"/>
                </a:solidFill>
                <a:ea typeface="華康儷中黑" panose="020B0509000000000000" pitchFamily="49" charset="-120"/>
              </a:rPr>
              <a:t>encouragement</a:t>
            </a:r>
            <a:r>
              <a:rPr lang="en-US" altLang="zh-TW" sz="4000" spc="-100" dirty="0">
                <a:ea typeface="華康儷中黑" panose="020B0509000000000000" pitchFamily="49" charset="-120"/>
              </a:rPr>
              <a:t>, over time we subject to a transformation and change; </a:t>
            </a:r>
          </a:p>
          <a:p>
            <a:pPr eaLnBrk="1">
              <a:lnSpc>
                <a:spcPts val="4300"/>
              </a:lnSpc>
              <a:spcBef>
                <a:spcPct val="0"/>
              </a:spcBef>
              <a:buFontTx/>
              <a:buNone/>
            </a:pPr>
            <a:r>
              <a:rPr lang="en-US" altLang="zh-TW" sz="4000" spc="-100" dirty="0">
                <a:ea typeface="華康儷中黑" panose="020B0509000000000000" pitchFamily="49" charset="-120"/>
              </a:rPr>
              <a:t>    this is the big difference between </a:t>
            </a:r>
          </a:p>
          <a:p>
            <a:pPr eaLnBrk="1">
              <a:lnSpc>
                <a:spcPts val="4300"/>
              </a:lnSpc>
              <a:spcBef>
                <a:spcPct val="0"/>
              </a:spcBef>
              <a:buFontTx/>
              <a:buNone/>
            </a:pPr>
            <a:r>
              <a:rPr lang="en-US" altLang="zh-TW" sz="4000" spc="-100" dirty="0">
                <a:ea typeface="華康儷中黑" panose="020B0509000000000000" pitchFamily="49" charset="-120"/>
              </a:rPr>
              <a:t>    just believing and making a </a:t>
            </a:r>
          </a:p>
          <a:p>
            <a:pPr eaLnBrk="1">
              <a:lnSpc>
                <a:spcPts val="4300"/>
              </a:lnSpc>
              <a:spcBef>
                <a:spcPct val="0"/>
              </a:spcBef>
              <a:buFontTx/>
              <a:buNone/>
            </a:pPr>
            <a:r>
              <a:rPr lang="en-US" altLang="zh-TW" sz="4000" spc="-100" dirty="0">
                <a:solidFill>
                  <a:srgbClr val="FF0000"/>
                </a:solidFill>
                <a:ea typeface="華康儷中黑" panose="020B0509000000000000" pitchFamily="49" charset="-120"/>
              </a:rPr>
              <a:t>    </a:t>
            </a:r>
            <a:r>
              <a:rPr lang="en-US" altLang="zh-TW" sz="4000" spc="-100" dirty="0">
                <a:solidFill>
                  <a:srgbClr val="FF0000"/>
                </a:solidFill>
                <a:highlight>
                  <a:srgbClr val="FFFF00"/>
                </a:highlight>
                <a:ea typeface="華康儷中黑" panose="020B0509000000000000" pitchFamily="49" charset="-120"/>
              </a:rPr>
              <a:t>firm commitment through Baptism</a:t>
            </a:r>
            <a:r>
              <a:rPr lang="en-US" altLang="zh-TW" sz="4000" spc="-100" dirty="0">
                <a:ea typeface="華康儷中黑" panose="020B0509000000000000" pitchFamily="49" charset="-120"/>
              </a:rPr>
              <a:t>.  </a:t>
            </a:r>
          </a:p>
        </p:txBody>
      </p:sp>
      <p:sp>
        <p:nvSpPr>
          <p:cNvPr id="2" name="文字方塊 1">
            <a:extLst>
              <a:ext uri="{FF2B5EF4-FFF2-40B4-BE49-F238E27FC236}">
                <a16:creationId xmlns:a16="http://schemas.microsoft.com/office/drawing/2014/main" xmlns="" id="{D3439826-F2FB-43DF-A210-A6037F2DE861}"/>
              </a:ext>
            </a:extLst>
          </p:cNvPr>
          <p:cNvSpPr txBox="1"/>
          <p:nvPr/>
        </p:nvSpPr>
        <p:spPr>
          <a:xfrm>
            <a:off x="8172400" y="5301208"/>
            <a:ext cx="864096" cy="1200329"/>
          </a:xfrm>
          <a:prstGeom prst="rect">
            <a:avLst/>
          </a:prstGeom>
          <a:noFill/>
          <a:ln w="12700">
            <a:solidFill>
              <a:srgbClr val="FF0000"/>
            </a:solidFill>
          </a:ln>
        </p:spPr>
        <p:txBody>
          <a:bodyPr wrap="square" rtlCol="0">
            <a:spAutoFit/>
          </a:bodyPr>
          <a:lstStyle/>
          <a:p>
            <a:pPr algn="ctr"/>
            <a:r>
              <a:rPr lang="zh-TW" altLang="en-US" dirty="0">
                <a:solidFill>
                  <a:srgbClr val="FF0000"/>
                </a:solidFill>
                <a:latin typeface="華康正顏楷體W7(P)" panose="03000700000000000000" pitchFamily="66" charset="-120"/>
                <a:ea typeface="華康正顏楷體W7(P)" panose="03000700000000000000" pitchFamily="66" charset="-120"/>
              </a:rPr>
              <a:t>請</a:t>
            </a:r>
            <a:endParaRPr lang="en-US" altLang="zh-TW" dirty="0">
              <a:solidFill>
                <a:srgbClr val="FF0000"/>
              </a:solidFill>
              <a:latin typeface="華康正顏楷體W7(P)" panose="03000700000000000000" pitchFamily="66" charset="-120"/>
              <a:ea typeface="華康正顏楷體W7(P)" panose="03000700000000000000" pitchFamily="66" charset="-120"/>
            </a:endParaRPr>
          </a:p>
          <a:p>
            <a:pPr algn="ctr"/>
            <a:r>
              <a:rPr lang="zh-TW" altLang="en-US" dirty="0">
                <a:solidFill>
                  <a:srgbClr val="0000FF"/>
                </a:solidFill>
                <a:latin typeface="華康正顏楷體W7(P)" panose="03000700000000000000" pitchFamily="66" charset="-120"/>
                <a:ea typeface="華康正顏楷體W7(P)" panose="03000700000000000000" pitchFamily="66" charset="-120"/>
              </a:rPr>
              <a:t>點讚</a:t>
            </a:r>
            <a:endParaRPr lang="en-US" altLang="zh-TW" dirty="0">
              <a:solidFill>
                <a:srgbClr val="0000FF"/>
              </a:solidFill>
              <a:latin typeface="華康正顏楷體W7(P)" panose="03000700000000000000" pitchFamily="66" charset="-120"/>
              <a:ea typeface="華康正顏楷體W7(P)" panose="03000700000000000000" pitchFamily="66" charset="-120"/>
            </a:endParaRPr>
          </a:p>
          <a:p>
            <a:pPr algn="ctr"/>
            <a:r>
              <a:rPr lang="zh-TW" altLang="en-US" dirty="0">
                <a:solidFill>
                  <a:srgbClr val="660066"/>
                </a:solidFill>
                <a:latin typeface="華康正顏楷體W7(P)" panose="03000700000000000000" pitchFamily="66" charset="-120"/>
                <a:ea typeface="華康正顏楷體W7(P)" panose="03000700000000000000" pitchFamily="66" charset="-120"/>
              </a:rPr>
              <a:t>留言</a:t>
            </a:r>
            <a:r>
              <a:rPr lang="zh-TW" altLang="en-US" dirty="0">
                <a:solidFill>
                  <a:srgbClr val="FF0000"/>
                </a:solidFill>
                <a:latin typeface="華康正顏楷體W7(P)" panose="03000700000000000000" pitchFamily="66" charset="-120"/>
                <a:ea typeface="華康正顏楷體W7(P)" panose="03000700000000000000" pitchFamily="66" charset="-120"/>
              </a:rPr>
              <a:t>轉發</a:t>
            </a:r>
          </a:p>
        </p:txBody>
      </p:sp>
    </p:spTree>
    <p:extLst>
      <p:ext uri="{BB962C8B-B14F-4D97-AF65-F5344CB8AC3E}">
        <p14:creationId xmlns:p14="http://schemas.microsoft.com/office/powerpoint/2010/main" val="27709201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467544" y="404664"/>
            <a:ext cx="8117265" cy="5832648"/>
          </a:xfrm>
        </p:spPr>
        <p:txBody>
          <a:bodyPr>
            <a:normAutofit/>
          </a:bodyPr>
          <a:lstStyle/>
          <a:p>
            <a:r>
              <a:rPr lang="zh-TW" altLang="en-US" sz="4000" dirty="0" smtClean="0">
                <a:solidFill>
                  <a:srgbClr val="FF0000"/>
                </a:solidFill>
                <a:ea typeface="華康儷中黑" panose="020B0509000000000000" pitchFamily="49" charset="-120"/>
              </a:rPr>
              <a:t>誰是君王？</a:t>
            </a:r>
            <a:endParaRPr lang="en-US" altLang="zh-TW" sz="4000" dirty="0" smtClean="0">
              <a:solidFill>
                <a:srgbClr val="FF0000"/>
              </a:solidFill>
              <a:ea typeface="華康儷中黑" panose="020B0509000000000000" pitchFamily="49" charset="-120"/>
            </a:endParaRPr>
          </a:p>
          <a:p>
            <a:endParaRPr lang="en-US" altLang="zh-TW" sz="4000" dirty="0" smtClean="0">
              <a:ea typeface="華康儷中黑" panose="020B0509000000000000" pitchFamily="49" charset="-120"/>
            </a:endParaRPr>
          </a:p>
          <a:p>
            <a:r>
              <a:rPr lang="zh-TW" altLang="en-US" sz="4000" dirty="0" smtClean="0">
                <a:ea typeface="華康儷中黑" panose="020B0509000000000000" pitchFamily="49" charset="-120"/>
              </a:rPr>
              <a:t>在國際體系中，不在餐桌上，</a:t>
            </a:r>
            <a:endParaRPr lang="en-US" altLang="zh-TW" sz="4000" dirty="0">
              <a:ea typeface="華康儷中黑" panose="020B0509000000000000" pitchFamily="49" charset="-120"/>
            </a:endParaRPr>
          </a:p>
          <a:p>
            <a:pPr>
              <a:spcAft>
                <a:spcPts val="1800"/>
              </a:spcAft>
            </a:pPr>
            <a:r>
              <a:rPr lang="zh-TW" altLang="en-US" sz="4000" dirty="0" smtClean="0">
                <a:ea typeface="華康儷中黑" panose="020B0509000000000000" pitchFamily="49" charset="-120"/>
              </a:rPr>
              <a:t>就在菜單上</a:t>
            </a:r>
            <a:endParaRPr lang="en-US" altLang="zh-TW" sz="4000" dirty="0" smtClean="0">
              <a:ea typeface="華康儷中黑" panose="020B0509000000000000" pitchFamily="49" charset="-120"/>
            </a:endParaRPr>
          </a:p>
          <a:p>
            <a:r>
              <a:rPr lang="en-US" altLang="zh-HK" sz="4000" dirty="0" smtClean="0">
                <a:ea typeface="華康儷中黑" panose="020B0509000000000000" pitchFamily="49" charset="-120"/>
              </a:rPr>
              <a:t>If you are not at the table </a:t>
            </a:r>
          </a:p>
          <a:p>
            <a:r>
              <a:rPr lang="en-US" altLang="zh-HK" sz="4000" dirty="0" smtClean="0">
                <a:ea typeface="華康儷中黑" panose="020B0509000000000000" pitchFamily="49" charset="-120"/>
              </a:rPr>
              <a:t>in the international system, </a:t>
            </a:r>
          </a:p>
          <a:p>
            <a:r>
              <a:rPr lang="en-US" altLang="zh-HK" sz="4000" dirty="0" smtClean="0">
                <a:ea typeface="華康儷中黑" panose="020B0509000000000000" pitchFamily="49" charset="-120"/>
              </a:rPr>
              <a:t>you are going to be on the Manu.</a:t>
            </a:r>
            <a:endParaRPr lang="zh-HK" altLang="en-US" sz="4000" dirty="0">
              <a:ea typeface="華康儷中黑" panose="020B0509000000000000" pitchFamily="49" charset="-120"/>
            </a:endParaRPr>
          </a:p>
        </p:txBody>
      </p:sp>
    </p:spTree>
    <p:extLst>
      <p:ext uri="{BB962C8B-B14F-4D97-AF65-F5344CB8AC3E}">
        <p14:creationId xmlns:p14="http://schemas.microsoft.com/office/powerpoint/2010/main" val="12549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xmlns="" id="{507EE10A-EB3F-4411-BC80-0264939E3795}"/>
              </a:ext>
            </a:extLst>
          </p:cNvPr>
          <p:cNvSpPr>
            <a:spLocks noGrp="1"/>
          </p:cNvSpPr>
          <p:nvPr>
            <p:ph type="subTitle" idx="1"/>
          </p:nvPr>
        </p:nvSpPr>
        <p:spPr>
          <a:xfrm>
            <a:off x="0" y="188640"/>
            <a:ext cx="9144000" cy="6552728"/>
          </a:xfrm>
        </p:spPr>
        <p:txBody>
          <a:bodyPr/>
          <a:lstStyle/>
          <a:p>
            <a:endParaRPr lang="zh-TW" altLang="en-US" dirty="0"/>
          </a:p>
        </p:txBody>
      </p:sp>
      <p:sp>
        <p:nvSpPr>
          <p:cNvPr id="5" name="副標題 2">
            <a:extLst>
              <a:ext uri="{FF2B5EF4-FFF2-40B4-BE49-F238E27FC236}">
                <a16:creationId xmlns:a16="http://schemas.microsoft.com/office/drawing/2014/main" xmlns="" id="{673BFEDA-47D1-475E-9364-B90D514276C6}"/>
              </a:ext>
            </a:extLst>
          </p:cNvPr>
          <p:cNvSpPr>
            <a:spLocks noGrp="1"/>
          </p:cNvSpPr>
          <p:nvPr/>
        </p:nvSpPr>
        <p:spPr>
          <a:xfrm>
            <a:off x="467544" y="260648"/>
            <a:ext cx="8208912" cy="3960440"/>
          </a:xfrm>
          <a:prstGeom prst="rect">
            <a:avLst/>
          </a:prstGeom>
          <a:ln w="19050">
            <a:solidFill>
              <a:srgbClr val="FF0000"/>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rtlCol="0">
            <a:noAutofit/>
          </a:bodyP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公教教研中心周年籌款</a:t>
            </a:r>
            <a:endPar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2400"/>
              </a:lnSpc>
              <a:spcBef>
                <a:spcPct val="0"/>
              </a:spcBef>
              <a:spcAft>
                <a:spcPts val="900"/>
              </a:spcAft>
              <a:buClrTx/>
              <a:buSzTx/>
              <a:buFontTx/>
              <a:buNone/>
              <a:tabLst/>
              <a:defRPr/>
            </a:pPr>
            <a:r>
              <a:rPr kumimoji="1" lang="en-US" sz="18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800" b="0" i="0" u="none" strike="noStrike" kern="1200" cap="none" spc="30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是項籌款活動已獲香港天主教教區批准</a:t>
            </a:r>
            <a:r>
              <a:rPr kumimoji="1" lang="en-US" sz="18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endParaRPr kumimoji="1" lang="zh-TW" altLang="en-US" sz="1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目的：發揚梵二精神</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為基督天國和世界大同而努力</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我們在</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YouTube</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上用兩文三語講道</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因為我們主張世界大同 </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內容：</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聖經</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en-US" sz="1800" b="1"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中國文化</a:t>
            </a:r>
            <a:r>
              <a:rPr kumimoji="1" lang="zh-TW" altLang="en-US" sz="1800" b="1"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en-US" sz="1800" b="1"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更豐盛生命 </a:t>
            </a:r>
            <a:r>
              <a:rPr kumimoji="1" lang="en-US" sz="1800" b="1"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天國</a:t>
            </a:r>
            <a:r>
              <a:rPr kumimoji="1" lang="en-US" altLang="zh-TW"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世界大同</a:t>
            </a:r>
            <a:r>
              <a:rPr kumimoji="1" lang="en-US" altLang="zh-TW"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a:t>
            </a:r>
            <a:endPar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用途：籌募本中心為香港及華人地區的福傳及培育經費</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銀行轉賬</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或直接存入</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恒生銀行帳戶 </a:t>
            </a:r>
            <a:r>
              <a:rPr kumimoji="1" 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233-0-052156 </a:t>
            </a:r>
            <a:endPar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劃線支票</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抬頭：</a:t>
            </a:r>
            <a:r>
              <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公教教研中心有限公司</a:t>
            </a: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郵寄地址</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香港 新界 上水鄉 興仁村 第一巷</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16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號 公教教研中心 </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ts val="0"/>
              </a:spcAft>
              <a:buClrTx/>
              <a:buSzTx/>
              <a:buFontTx/>
              <a:buNone/>
              <a:tabLst/>
              <a:defRPr/>
            </a:pP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註：捐款達港幣</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100</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元或以上，憑收據可於香港本地申請免稅</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p>
          <a:p>
            <a:pPr marL="2667000" marR="0" lvl="0" indent="-2486025" algn="l" defTabSz="914400" rtl="0" eaLnBrk="0" fontAlgn="base" latinLnBrk="0" hangingPunct="0">
              <a:lnSpc>
                <a:spcPts val="2400"/>
              </a:lnSpc>
              <a:spcBef>
                <a:spcPct val="0"/>
              </a:spcBef>
              <a:spcAft>
                <a:spcPts val="0"/>
              </a:spcAft>
              <a:buClrTx/>
              <a:buSzTx/>
              <a:buFontTx/>
              <a:buNone/>
              <a:tabLst/>
              <a:defRPr/>
            </a:pP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網址</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altLang="zh-TW"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www.cirs.org.</a:t>
            </a:r>
            <a:r>
              <a:rPr kumimoji="1" lang="en-US" altLang="zh-TW" sz="1800" b="0" i="0" u="none" strike="noStrike" kern="1200" cap="none" spc="0" normalizeH="0" baseline="0" noProof="0" dirty="0" err="1">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hk</a:t>
            </a:r>
            <a:r>
              <a:rPr kumimoji="1" lang="en-US" altLang="zh-TW"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/support.asp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查詢請電：</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(852)23361205</a:t>
            </a:r>
          </a:p>
          <a:p>
            <a:pPr marL="2667000" marR="0" lvl="0" indent="-2486025" algn="l" defTabSz="914400" rtl="0" eaLnBrk="0" fontAlgn="base" latinLnBrk="0" hangingPunct="0">
              <a:lnSpc>
                <a:spcPts val="2400"/>
              </a:lnSpc>
              <a:spcBef>
                <a:spcPct val="0"/>
              </a:spcBef>
              <a:spcAft>
                <a:spcPts val="1200"/>
              </a:spcAft>
              <a:buClrTx/>
              <a:buSzTx/>
              <a:buFontTx/>
              <a:buNone/>
              <a:tabLst/>
              <a:defRPr/>
            </a:pPr>
            <a:r>
              <a:rPr kumimoji="1" lang="en-US" altLang="zh-TW" sz="18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Arial" panose="020B0604020202020204" pitchFamily="34" charset="0"/>
              </a:rPr>
              <a:t>        </a:t>
            </a:r>
            <a:r>
              <a:rPr kumimoji="1" lang="en-US" altLang="zh-TW" sz="1800" b="0" i="0" u="none" strike="noStrike" kern="1200" cap="none" spc="0" normalizeH="0" baseline="0" noProof="0" dirty="0">
                <a:ln>
                  <a:noFill/>
                </a:ln>
                <a:solidFill>
                  <a:prstClr val="black"/>
                </a:solidFill>
                <a:effectLst/>
                <a:highlight>
                  <a:srgbClr val="FFFF00"/>
                </a:highlight>
                <a:uLnTx/>
                <a:uFillTx/>
                <a:latin typeface="標楷體" panose="03000509000000000000" pitchFamily="65" charset="-120"/>
                <a:ea typeface="標楷體" panose="03000509000000000000" pitchFamily="65" charset="-120"/>
                <a:cs typeface="Arial" panose="020B0604020202020204" pitchFamily="34" charset="0"/>
              </a:rPr>
              <a:t>(</a:t>
            </a:r>
            <a:r>
              <a:rPr kumimoji="1" lang="zh-TW" altLang="en-US" sz="1800" b="0" i="0" u="none" strike="noStrike" kern="1200" cap="none" spc="0" normalizeH="0" baseline="0" noProof="0" dirty="0">
                <a:ln>
                  <a:noFill/>
                </a:ln>
                <a:solidFill>
                  <a:prstClr val="black"/>
                </a:solidFill>
                <a:effectLst/>
                <a:highlight>
                  <a:srgbClr val="FFFF00"/>
                </a:highlight>
                <a:uLnTx/>
                <a:uFillTx/>
                <a:latin typeface="標楷體" panose="03000509000000000000" pitchFamily="65" charset="-120"/>
                <a:ea typeface="標楷體" panose="03000509000000000000" pitchFamily="65" charset="-120"/>
                <a:cs typeface="Arial" panose="020B0604020202020204" pitchFamily="34" charset="0"/>
              </a:rPr>
              <a:t>請上教研網址</a:t>
            </a:r>
            <a:r>
              <a:rPr kumimoji="1" lang="en-US" altLang="zh-TW" sz="1800" b="0" i="0" u="none" strike="noStrike" kern="1200" cap="none" spc="0" normalizeH="0" baseline="0" noProof="0" dirty="0">
                <a:ln>
                  <a:noFill/>
                </a:ln>
                <a:solidFill>
                  <a:prstClr val="black"/>
                </a:solidFill>
                <a:effectLst/>
                <a:highlight>
                  <a:srgbClr val="FFFF00"/>
                </a:highlight>
                <a:uLnTx/>
                <a:uFillTx/>
                <a:latin typeface="標楷體" panose="03000509000000000000" pitchFamily="65" charset="-120"/>
                <a:ea typeface="標楷體" panose="03000509000000000000" pitchFamily="65" charset="-120"/>
                <a:cs typeface="Arial" panose="020B0604020202020204" pitchFamily="34" charset="0"/>
              </a:rPr>
              <a:t>,</a:t>
            </a:r>
            <a:r>
              <a:rPr kumimoji="1" lang="zh-TW" altLang="en-US" sz="1800" b="0" i="0" u="none" strike="noStrike" kern="1200" cap="none" spc="0" normalizeH="0" baseline="0" noProof="0" dirty="0">
                <a:ln>
                  <a:noFill/>
                </a:ln>
                <a:solidFill>
                  <a:prstClr val="black"/>
                </a:solidFill>
                <a:effectLst/>
                <a:highlight>
                  <a:srgbClr val="FFFF00"/>
                </a:highlight>
                <a:uLnTx/>
                <a:uFillTx/>
                <a:latin typeface="標楷體" panose="03000509000000000000" pitchFamily="65" charset="-120"/>
                <a:ea typeface="標楷體" panose="03000509000000000000" pitchFamily="65" charset="-120"/>
                <a:cs typeface="Arial" panose="020B0604020202020204" pitchFamily="34" charset="0"/>
              </a:rPr>
              <a:t>填妥捐款表格連同支票寄回</a:t>
            </a:r>
            <a:r>
              <a:rPr kumimoji="1" lang="en-US" altLang="zh-TW" sz="1800" b="0" i="0" u="none" strike="noStrike" kern="1200" cap="none" spc="0" normalizeH="0" baseline="0" noProof="0" dirty="0">
                <a:ln>
                  <a:noFill/>
                </a:ln>
                <a:solidFill>
                  <a:prstClr val="black"/>
                </a:solidFill>
                <a:effectLst/>
                <a:highlight>
                  <a:srgbClr val="FFFF00"/>
                </a:highlight>
                <a:uLnTx/>
                <a:uFillTx/>
                <a:latin typeface="標楷體" panose="03000509000000000000" pitchFamily="65" charset="-120"/>
                <a:ea typeface="標楷體" panose="03000509000000000000" pitchFamily="65" charset="-120"/>
                <a:cs typeface="Arial" panose="020B0604020202020204" pitchFamily="34" charset="0"/>
              </a:rPr>
              <a:t>)</a:t>
            </a: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我們過去三年網上的講道</a:t>
            </a: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都嚴格實踐了梵二精神的</a:t>
            </a:r>
            <a:r>
              <a:rPr kumimoji="1" lang="zh-TW" alt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三結合</a:t>
            </a:r>
            <a:endParaRPr kumimoji="1" lang="en-US" altLang="zh-TW"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信仰</a:t>
            </a:r>
            <a:r>
              <a:rPr kumimoji="1" lang="zh-TW" altLang="en-US" sz="2000" b="0" i="0" u="none" strike="noStrike" kern="1200" cap="none" spc="0" normalizeH="0" baseline="0" noProof="0" dirty="0">
                <a:ln>
                  <a:noFill/>
                </a:ln>
                <a:solidFill>
                  <a:srgbClr val="0000FF"/>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與</a:t>
            </a: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生活</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聖經</a:t>
            </a:r>
            <a:r>
              <a:rPr kumimoji="1" lang="zh-TW" altLang="en-US" sz="2000" b="0" i="0" u="none" strike="noStrike" kern="1200" cap="none" spc="0" normalizeH="0" baseline="0" noProof="0" dirty="0">
                <a:ln>
                  <a:noFill/>
                </a:ln>
                <a:solidFill>
                  <a:srgbClr val="0000FF"/>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與</a:t>
            </a: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中國文化</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endPar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600"/>
              </a:spcAft>
              <a:buClrTx/>
              <a:buSzTx/>
              <a:buFontTx/>
              <a:buNone/>
              <a:tabLst/>
              <a:defRPr/>
            </a:pP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教會</a:t>
            </a:r>
            <a:r>
              <a:rPr kumimoji="1" lang="zh-TW" altLang="en-US" sz="2000" b="0" i="0" u="none" strike="noStrike" kern="1200" cap="none" spc="0" normalizeH="0" baseline="0" noProof="0" dirty="0">
                <a:ln>
                  <a:noFill/>
                </a:ln>
                <a:solidFill>
                  <a:srgbClr val="0000FF"/>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與</a:t>
            </a:r>
            <a:r>
              <a:rPr kumimoji="1" lang="zh-TW" altLang="en-US" sz="20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社會</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r>
              <a:rPr kumimoji="1" lang="zh-TW" altLang="en-US" sz="11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並指向</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移風易俗</a:t>
            </a:r>
            <a:endParaRPr kumimoji="1" lang="en-US" altLang="zh-TW"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l" defTabSz="914400" rtl="0" eaLnBrk="0" fontAlgn="base" latinLnBrk="0" hangingPunct="0">
              <a:lnSpc>
                <a:spcPts val="3000"/>
              </a:lnSpc>
              <a:spcBef>
                <a:spcPct val="0"/>
              </a:spcBef>
              <a:spcAft>
                <a:spcPts val="300"/>
              </a:spcAft>
              <a:buClrTx/>
              <a:buSzTx/>
              <a:buFontTx/>
              <a:buNone/>
              <a:tabLst/>
              <a:defRPr/>
            </a:pP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請支持我們的籌款活動</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轉發我們的網上講道</a:t>
            </a:r>
            <a:r>
              <a:rPr kumimoji="1" lang="en-US" altLang="zh-TW" sz="2000" b="1" i="0" u="none" strike="noStrike" kern="100" cap="none" spc="0" normalizeH="0" baseline="0" noProof="0" dirty="0">
                <a:ln>
                  <a:noFill/>
                </a:ln>
                <a:solidFill>
                  <a:srgbClr val="0000FF"/>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1" lang="en-US" altLang="zh-TW" sz="2000" b="1" i="0" u="sng" strike="noStrike" kern="100" cap="none" spc="0" normalizeH="0" baseline="0" noProof="0" dirty="0">
                <a:ln>
                  <a:noFill/>
                </a:ln>
                <a:solidFill>
                  <a:srgbClr val="0000FF"/>
                </a:solidFill>
                <a:effectLst/>
                <a:uLnTx/>
                <a:uFillTx/>
                <a:latin typeface="Calibri" panose="020F0502020204030204" pitchFamily="34" charset="0"/>
                <a:ea typeface="新細明體" panose="02020500000000000000" pitchFamily="18" charset="-120"/>
                <a:cs typeface="Times New Roman" panose="02020603050405020304" pitchFamily="18" charset="0"/>
              </a:rPr>
              <a:t>CIRS HK YouTube</a:t>
            </a:r>
            <a:r>
              <a:rPr kumimoji="1" lang="en-US" altLang="zh-TW" sz="2000" b="1" i="0" u="none" strike="noStrike" kern="100" cap="none" spc="0" normalizeH="0" baseline="0" noProof="0" dirty="0">
                <a:ln>
                  <a:noFill/>
                </a:ln>
                <a:solidFill>
                  <a:srgbClr val="0000FF"/>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傳播梵二的基督精神</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給世界一個和平的機會</a:t>
            </a: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endParaRPr kumimoji="1" lang="zh-TW" altLang="en-US" sz="1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新細明體" panose="02020500000000000000" pitchFamily="18" charset="-120"/>
              <a:cs typeface="Arial" panose="020B0604020202020204" pitchFamily="34" charset="0"/>
            </a:endParaRPr>
          </a:p>
        </p:txBody>
      </p:sp>
    </p:spTree>
    <p:extLst>
      <p:ext uri="{BB962C8B-B14F-4D97-AF65-F5344CB8AC3E}">
        <p14:creationId xmlns:p14="http://schemas.microsoft.com/office/powerpoint/2010/main" val="3895725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xmlns="" id="{83D59604-30E1-4F0E-A012-AFAA16C32E11}"/>
              </a:ext>
            </a:extLst>
          </p:cNvPr>
          <p:cNvSpPr>
            <a:spLocks noGrp="1"/>
          </p:cNvSpPr>
          <p:nvPr>
            <p:ph type="subTitle" idx="1"/>
          </p:nvPr>
        </p:nvSpPr>
        <p:spPr>
          <a:xfrm>
            <a:off x="0" y="188640"/>
            <a:ext cx="9144000" cy="6669360"/>
          </a:xfrm>
        </p:spPr>
        <p:txBody>
          <a:bodyPr>
            <a:noAutofit/>
          </a:bodyPr>
          <a:lstStyle/>
          <a:p>
            <a:pPr>
              <a:lnSpc>
                <a:spcPts val="2400"/>
              </a:lnSpc>
              <a:spcBef>
                <a:spcPts val="0"/>
              </a:spcBef>
            </a:pPr>
            <a:r>
              <a:rPr lang="en-US" altLang="zh-TW" sz="2000"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LTD.</a:t>
            </a:r>
            <a:endParaRPr lang="zh-TW" altLang="zh-TW" sz="2000"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Account No. </a:t>
            </a: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024-233-0-052156  Hang Seng Bank</a:t>
            </a:r>
            <a:endParaRPr lang="zh-TW"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San Fung Avenue Branch</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53 San Fung Avenue</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Sheung Shui N.T.  HONG KONG</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l">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Name</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Hang Seng Bank Ltd Head Office</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Address</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83 Des Voeux Road Central Hong Kong</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Swift Code</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HASE HKHH   </a:t>
            </a: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Code</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24</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Acct Name</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CATHOLIC INSTITUTE FOR RELIGION AND SOCIETY </a:t>
            </a:r>
            <a:r>
              <a:rPr lang="en-US" altLang="zh-TW" sz="2000"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LTD</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spcAft>
                <a:spcPts val="600"/>
              </a:spcAft>
            </a:pPr>
            <a:r>
              <a:rPr lang="en-US" altLang="zh-TW" sz="2000"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Acct No. </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024-233-0-052156</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查詢請電</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公教教研中心秘書處</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(852)23361205  </a:t>
            </a:r>
          </a:p>
          <a:p>
            <a:pPr>
              <a:lnSpc>
                <a:spcPts val="2400"/>
              </a:lnSpc>
              <a:spcBef>
                <a:spcPts val="0"/>
              </a:spcBef>
            </a:pPr>
            <a:r>
              <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或電郵</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cirshk@netvigator.com</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Limited</a:t>
            </a:r>
            <a:endParaRPr lang="zh-TW" altLang="zh-TW" sz="2000"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Bef>
                <a:spcPts val="0"/>
              </a:spcBef>
            </a:pPr>
            <a:r>
              <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Address:</a:t>
            </a: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16, 1st Lane, Hing Yan Tsuen, Sheung Shui Village, </a:t>
            </a:r>
            <a:b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b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New Territories,  Hong Kong</a:t>
            </a:r>
          </a:p>
          <a:p>
            <a:pPr>
              <a:lnSpc>
                <a:spcPts val="2400"/>
              </a:lnSpc>
              <a:spcBef>
                <a:spcPts val="0"/>
              </a:spcBef>
            </a:pPr>
            <a:r>
              <a:rPr lang="en-US" altLang="zh-TW" sz="2000" b="1" kern="100" dirty="0">
                <a:solidFill>
                  <a:srgbClr val="FF0000"/>
                </a:solidFill>
                <a:highlight>
                  <a:srgbClr val="FFFF00"/>
                </a:highlight>
                <a:latin typeface="Calibri" panose="020F0502020204030204" pitchFamily="34" charset="0"/>
                <a:ea typeface="新細明體" panose="02020500000000000000" pitchFamily="18" charset="-120"/>
                <a:cs typeface="Times New Roman" panose="02020603050405020304" pitchFamily="18" charset="0"/>
              </a:rPr>
              <a:t>Website</a:t>
            </a:r>
            <a:r>
              <a:rPr lang="en-US" altLang="zh-TW" sz="2000" b="1" kern="100" dirty="0">
                <a:solidFill>
                  <a:srgbClr val="FF0000"/>
                </a:solidFill>
                <a:latin typeface="Calibri" panose="020F0502020204030204" pitchFamily="34" charset="0"/>
                <a:ea typeface="新細明體" panose="02020500000000000000" pitchFamily="18" charset="-120"/>
                <a:cs typeface="Times New Roman" panose="02020603050405020304" pitchFamily="18" charset="0"/>
              </a:rPr>
              <a:t>:</a:t>
            </a:r>
            <a:r>
              <a:rPr lang="en-US" altLang="zh-TW" sz="2000" b="1" kern="100" dirty="0">
                <a:latin typeface="Calibri" panose="020F0502020204030204" pitchFamily="34" charset="0"/>
                <a:ea typeface="新細明體" panose="02020500000000000000" pitchFamily="18" charset="-120"/>
                <a:cs typeface="Times New Roman" panose="02020603050405020304" pitchFamily="18" charset="0"/>
              </a:rPr>
              <a:t> </a:t>
            </a:r>
            <a:r>
              <a:rPr lang="en-US" altLang="zh-TW" sz="2000" b="1" kern="100" dirty="0">
                <a:latin typeface="Calibri" panose="020F0502020204030204" pitchFamily="34" charset="0"/>
                <a:ea typeface="新細明體" panose="02020500000000000000" pitchFamily="18" charset="-120"/>
                <a:cs typeface="Times New Roman" panose="02020603050405020304" pitchFamily="18" charset="0"/>
                <a:hlinkClick r:id="rId2"/>
              </a:rPr>
              <a:t>www.cirs.org.</a:t>
            </a:r>
            <a:r>
              <a:rPr lang="en-US" altLang="zh-TW" sz="2000" b="1" kern="100" dirty="0">
                <a:latin typeface="Calibri" panose="020F0502020204030204" pitchFamily="34" charset="0"/>
                <a:cs typeface="Times New Roman" panose="02020603050405020304" pitchFamily="18" charset="0"/>
                <a:hlinkClick r:id="rId2"/>
              </a:rPr>
              <a:t>hk/support.asp</a:t>
            </a:r>
            <a:r>
              <a:rPr lang="en-US" altLang="zh-TW" sz="2000" b="1" kern="100" dirty="0">
                <a:latin typeface="Calibri" panose="020F0502020204030204" pitchFamily="34" charset="0"/>
                <a:cs typeface="Times New Roman" panose="02020603050405020304" pitchFamily="18" charset="0"/>
              </a:rPr>
              <a:t>     </a:t>
            </a:r>
          </a:p>
          <a:p>
            <a:pPr>
              <a:lnSpc>
                <a:spcPts val="2400"/>
              </a:lnSpc>
              <a:spcBef>
                <a:spcPts val="0"/>
              </a:spcBef>
            </a:pPr>
            <a:r>
              <a:rPr lang="en-US" altLang="zh-TW" sz="2000" b="1" kern="100" dirty="0">
                <a:latin typeface="Calibri" panose="020F0502020204030204" pitchFamily="34" charset="0"/>
                <a:cs typeface="Times New Roman" panose="02020603050405020304" pitchFamily="18" charset="0"/>
              </a:rPr>
              <a:t>--------------------------------------------------------------------------------------------------------</a:t>
            </a:r>
          </a:p>
          <a:p>
            <a:pPr algn="ctr">
              <a:lnSpc>
                <a:spcPts val="2700"/>
              </a:lnSpc>
              <a:spcBef>
                <a:spcPts val="0"/>
              </a:spcBef>
            </a:pPr>
            <a:r>
              <a:rPr lang="zh-TW" altLang="en-US" sz="2000" b="1" dirty="0">
                <a:ea typeface="標楷體" panose="03000509000000000000" pitchFamily="65" charset="-120"/>
              </a:rPr>
              <a:t>我們的</a:t>
            </a:r>
            <a:r>
              <a:rPr lang="en-US" altLang="zh-TW" sz="2000" b="1" dirty="0">
                <a:solidFill>
                  <a:srgbClr val="FF0000"/>
                </a:solidFill>
                <a:ea typeface="標楷體" panose="03000509000000000000" pitchFamily="65" charset="-120"/>
              </a:rPr>
              <a:t>Train the Trainers </a:t>
            </a:r>
            <a:r>
              <a:rPr lang="en-US" altLang="zh-TW" sz="1800" b="1" dirty="0">
                <a:ea typeface="標楷體" panose="03000509000000000000" pitchFamily="65" charset="-120"/>
              </a:rPr>
              <a:t>(</a:t>
            </a:r>
            <a:r>
              <a:rPr lang="zh-TW" altLang="en-US" sz="1800" b="1" dirty="0">
                <a:solidFill>
                  <a:srgbClr val="0000FF"/>
                </a:solidFill>
                <a:ea typeface="標楷體" panose="03000509000000000000" pitchFamily="65" charset="-120"/>
              </a:rPr>
              <a:t>領袖</a:t>
            </a:r>
            <a:r>
              <a:rPr lang="zh-TW" altLang="en-US" sz="1800" b="1" dirty="0">
                <a:solidFill>
                  <a:srgbClr val="FF0000"/>
                </a:solidFill>
                <a:ea typeface="標楷體" panose="03000509000000000000" pitchFamily="65" charset="-120"/>
              </a:rPr>
              <a:t>深度</a:t>
            </a:r>
            <a:r>
              <a:rPr lang="zh-TW" altLang="en-US" sz="1800" b="1" dirty="0">
                <a:solidFill>
                  <a:srgbClr val="0000FF"/>
                </a:solidFill>
                <a:ea typeface="標楷體" panose="03000509000000000000" pitchFamily="65" charset="-120"/>
              </a:rPr>
              <a:t>培訓</a:t>
            </a:r>
            <a:r>
              <a:rPr lang="en-US" altLang="zh-TW" sz="1800" b="1" dirty="0">
                <a:ea typeface="標楷體" panose="03000509000000000000" pitchFamily="65" charset="-120"/>
              </a:rPr>
              <a:t>)</a:t>
            </a:r>
            <a:r>
              <a:rPr lang="zh-TW" altLang="en-US" sz="2000" b="1" dirty="0">
                <a:ea typeface="標楷體" panose="03000509000000000000" pitchFamily="65" charset="-120"/>
              </a:rPr>
              <a:t>計劃</a:t>
            </a:r>
            <a:r>
              <a:rPr lang="en-US" altLang="zh-TW" sz="2000" b="1" dirty="0">
                <a:ea typeface="標楷體" panose="03000509000000000000" pitchFamily="65" charset="-120"/>
              </a:rPr>
              <a:t>,</a:t>
            </a:r>
            <a:r>
              <a:rPr lang="zh-TW" altLang="en-US" sz="2000" b="1" dirty="0">
                <a:ea typeface="標楷體" panose="03000509000000000000" pitchFamily="65" charset="-120"/>
              </a:rPr>
              <a:t>也是指向上述的</a:t>
            </a:r>
            <a:r>
              <a:rPr lang="zh-TW" altLang="en-US" sz="2000" b="1" dirty="0">
                <a:highlight>
                  <a:srgbClr val="FFFF00"/>
                </a:highlight>
                <a:ea typeface="標楷體" panose="03000509000000000000" pitchFamily="65" charset="-120"/>
              </a:rPr>
              <a:t>三結合</a:t>
            </a:r>
            <a:endParaRPr lang="en-US" altLang="zh-TW" sz="2000" b="1" dirty="0">
              <a:highlight>
                <a:srgbClr val="FFFF00"/>
              </a:highlight>
              <a:ea typeface="標楷體" panose="03000509000000000000" pitchFamily="65" charset="-120"/>
            </a:endParaRPr>
          </a:p>
          <a:p>
            <a:pPr algn="ctr">
              <a:lnSpc>
                <a:spcPts val="2700"/>
              </a:lnSpc>
              <a:spcBef>
                <a:spcPts val="0"/>
              </a:spcBef>
            </a:pPr>
            <a:r>
              <a:rPr lang="zh-TW" altLang="en-US" sz="2000" b="1" dirty="0">
                <a:ea typeface="標楷體" panose="03000509000000000000" pitchFamily="65" charset="-120"/>
              </a:rPr>
              <a:t>希望能在國內和其它華人地區推廣有助建設</a:t>
            </a:r>
            <a:r>
              <a:rPr lang="zh-TW" altLang="en-US" sz="2000" b="1" dirty="0">
                <a:solidFill>
                  <a:srgbClr val="FF0000"/>
                </a:solidFill>
                <a:ea typeface="標楷體" panose="03000509000000000000" pitchFamily="65" charset="-120"/>
              </a:rPr>
              <a:t>天國</a:t>
            </a:r>
            <a:r>
              <a:rPr lang="zh-TW" altLang="en-US" sz="2000" b="1" dirty="0">
                <a:ea typeface="標楷體" panose="03000509000000000000" pitchFamily="65" charset="-120"/>
              </a:rPr>
              <a:t>和</a:t>
            </a:r>
            <a:r>
              <a:rPr lang="zh-TW" altLang="en-US" sz="2000" b="1" dirty="0">
                <a:solidFill>
                  <a:srgbClr val="FF0000"/>
                </a:solidFill>
                <a:ea typeface="標楷體" panose="03000509000000000000" pitchFamily="65" charset="-120"/>
              </a:rPr>
              <a:t>大同</a:t>
            </a:r>
            <a:r>
              <a:rPr lang="zh-TW" altLang="en-US" sz="2000" b="1" dirty="0">
                <a:ea typeface="標楷體" panose="03000509000000000000" pitchFamily="65" charset="-120"/>
              </a:rPr>
              <a:t>的信仰</a:t>
            </a:r>
            <a:endParaRPr lang="en-US" altLang="zh-TW" sz="2000" b="1" dirty="0">
              <a:ea typeface="標楷體" panose="03000509000000000000" pitchFamily="65" charset="-120"/>
            </a:endParaRPr>
          </a:p>
          <a:p>
            <a:pPr algn="ctr">
              <a:lnSpc>
                <a:spcPts val="2700"/>
              </a:lnSpc>
              <a:spcBef>
                <a:spcPts val="0"/>
              </a:spcBef>
            </a:pPr>
            <a:r>
              <a:rPr lang="zh-TW" altLang="en-US" sz="2000" b="1" dirty="0">
                <a:ea typeface="標楷體" panose="03000509000000000000" pitchFamily="65" charset="-120"/>
              </a:rPr>
              <a:t>為世界和平帶來希望</a:t>
            </a:r>
            <a:r>
              <a:rPr lang="en-US" altLang="zh-TW" sz="2000" b="1" dirty="0">
                <a:ea typeface="標楷體" panose="03000509000000000000" pitchFamily="65" charset="-120"/>
              </a:rPr>
              <a:t>.</a:t>
            </a:r>
            <a:r>
              <a:rPr lang="zh-TW" altLang="en-US" sz="2000" b="1" dirty="0">
                <a:ea typeface="標楷體" panose="03000509000000000000" pitchFamily="65" charset="-120"/>
              </a:rPr>
              <a:t>這是我做神父五十多年來的渴望和追求</a:t>
            </a:r>
            <a:r>
              <a:rPr lang="en-US" altLang="zh-TW" sz="2000" b="1" dirty="0">
                <a:ea typeface="標楷體" panose="03000509000000000000" pitchFamily="65" charset="-120"/>
              </a:rPr>
              <a:t>,</a:t>
            </a:r>
            <a:r>
              <a:rPr lang="zh-TW" altLang="en-US" sz="2000" b="1" dirty="0">
                <a:ea typeface="標楷體" panose="03000509000000000000" pitchFamily="65" charset="-120"/>
              </a:rPr>
              <a:t>請大力支持</a:t>
            </a:r>
            <a:r>
              <a:rPr lang="en-US" altLang="zh-TW" sz="2000" b="1" dirty="0">
                <a:ea typeface="標楷體" panose="03000509000000000000" pitchFamily="65" charset="-120"/>
              </a:rPr>
              <a:t>!</a:t>
            </a:r>
          </a:p>
        </p:txBody>
      </p:sp>
      <p:sp>
        <p:nvSpPr>
          <p:cNvPr id="2" name="文字方塊 1"/>
          <p:cNvSpPr txBox="1"/>
          <p:nvPr/>
        </p:nvSpPr>
        <p:spPr>
          <a:xfrm rot="21269807">
            <a:off x="143428" y="977203"/>
            <a:ext cx="2342652" cy="861774"/>
          </a:xfrm>
          <a:prstGeom prst="rect">
            <a:avLst/>
          </a:prstGeom>
          <a:noFill/>
          <a:ln w="12700">
            <a:solidFill>
              <a:srgbClr val="0000FF"/>
            </a:solidFill>
          </a:ln>
        </p:spPr>
        <p:txBody>
          <a:bodyPr wrap="square" rtlCol="0">
            <a:spAutoFit/>
          </a:bodyPr>
          <a:lstStyle/>
          <a:p>
            <a:pPr marL="0" marR="0" lvl="0" indent="0" algn="ctr" defTabSz="914400" rtl="0" eaLnBrk="0" fontAlgn="base" latinLnBrk="0" hangingPunct="0">
              <a:lnSpc>
                <a:spcPts val="2000"/>
              </a:lnSpc>
              <a:spcBef>
                <a:spcPct val="0"/>
              </a:spcBef>
              <a:spcAft>
                <a:spcPct val="0"/>
              </a:spcAft>
              <a:buClrTx/>
              <a:buSzTx/>
              <a:buFontTx/>
              <a:buNone/>
              <a:tabLst/>
              <a:defRPr/>
            </a:pPr>
            <a:r>
              <a:rPr kumimoji="1" lang="en-US" altLang="zh-HK" sz="1800" b="1" i="0" u="none" strike="noStrike" kern="1200" cap="none" spc="0" normalizeH="0" baseline="0" noProof="0" dirty="0">
                <a:ln>
                  <a:noFill/>
                </a:ln>
                <a:solidFill>
                  <a:srgbClr val="0000FF"/>
                </a:solidFill>
                <a:effectLst/>
                <a:uLnTx/>
                <a:uFillTx/>
                <a:latin typeface="Arial" panose="020B0604020202020204" pitchFamily="34" charset="0"/>
                <a:ea typeface="新細明體" panose="02020500000000000000" pitchFamily="18" charset="-120"/>
                <a:cs typeface="+mn-cs"/>
              </a:rPr>
              <a:t>Fund Raising</a:t>
            </a:r>
          </a:p>
          <a:p>
            <a:pPr marL="0" marR="0" lvl="0" indent="0" algn="ctr" defTabSz="914400" rtl="0" eaLnBrk="0" fontAlgn="base" latinLnBrk="0" hangingPunct="0">
              <a:lnSpc>
                <a:spcPts val="2000"/>
              </a:lnSpc>
              <a:spcBef>
                <a:spcPct val="0"/>
              </a:spcBef>
              <a:spcAft>
                <a:spcPct val="0"/>
              </a:spcAft>
              <a:buClrTx/>
              <a:buSzTx/>
              <a:buFontTx/>
              <a:buNone/>
              <a:tabLst/>
              <a:defRPr/>
            </a:pPr>
            <a:r>
              <a:rPr kumimoji="1" lang="en-US" altLang="zh-HK"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Approved</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 </a:t>
            </a:r>
            <a:r>
              <a:rPr kumimoji="1" lang="en-US" altLang="zh-TW"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by</a:t>
            </a:r>
            <a:r>
              <a:rPr kumimoji="1" lang="zh-TW" altLang="en-US"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 </a:t>
            </a:r>
            <a:endParaRPr kumimoji="1" lang="en-US" altLang="zh-TW"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endParaRPr>
          </a:p>
          <a:p>
            <a:pPr marL="0" marR="0" lvl="0" indent="0" algn="ctr" defTabSz="914400" rtl="0" eaLnBrk="0" fontAlgn="base" latinLnBrk="0" hangingPunct="0">
              <a:lnSpc>
                <a:spcPts val="2000"/>
              </a:lnSpc>
              <a:spcBef>
                <a:spcPct val="0"/>
              </a:spcBef>
              <a:spcAft>
                <a:spcPct val="0"/>
              </a:spcAft>
              <a:buClrTx/>
              <a:buSzTx/>
              <a:buFontTx/>
              <a:buNone/>
              <a:tabLst/>
              <a:defRPr/>
            </a:pPr>
            <a:r>
              <a:rPr kumimoji="1" lang="en-US" altLang="zh-HK"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HK</a:t>
            </a:r>
            <a:r>
              <a:rPr kumimoji="1" lang="en-US" altLang="zh-HK" sz="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 </a:t>
            </a:r>
            <a:r>
              <a:rPr kumimoji="1" lang="en-US" altLang="zh-HK"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Catholic Diocese</a:t>
            </a:r>
            <a:endParaRPr kumimoji="1" lang="zh-HK" altLang="en-US" sz="18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2563356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xmlns="" id="{0A69A683-A7F1-4B22-8D92-E16EAD5CF3F1}"/>
              </a:ext>
            </a:extLst>
          </p:cNvPr>
          <p:cNvSpPr>
            <a:spLocks noGrp="1" noChangeArrowheads="1"/>
          </p:cNvSpPr>
          <p:nvPr>
            <p:ph type="body" idx="1"/>
          </p:nvPr>
        </p:nvSpPr>
        <p:spPr>
          <a:xfrm>
            <a:off x="0" y="476672"/>
            <a:ext cx="9144000" cy="6381328"/>
          </a:xfrm>
        </p:spPr>
        <p:txBody>
          <a:bodyPr/>
          <a:lstStyle/>
          <a:p>
            <a:pPr algn="ctr" eaLnBrk="1" hangingPunct="1">
              <a:lnSpc>
                <a:spcPts val="5900"/>
              </a:lnSpc>
              <a:spcBef>
                <a:spcPts val="600"/>
              </a:spcBef>
              <a:buFontTx/>
              <a:buNone/>
              <a:defRPr/>
            </a:pPr>
            <a:r>
              <a:rPr lang="zh-TW" altLang="en-US" sz="4800" dirty="0">
                <a:solidFill>
                  <a:srgbClr val="FFFF00"/>
                </a:solidFill>
                <a:ea typeface="華康儷中黑" pitchFamily="49" charset="-120"/>
              </a:rPr>
              <a:t>願 復 活 的 基 督</a:t>
            </a:r>
          </a:p>
          <a:p>
            <a:pPr algn="ctr" eaLnBrk="1" hangingPunct="1">
              <a:lnSpc>
                <a:spcPts val="5900"/>
              </a:lnSpc>
              <a:spcBef>
                <a:spcPts val="600"/>
              </a:spcBef>
              <a:buFontTx/>
              <a:buNone/>
              <a:defRPr/>
            </a:pPr>
            <a:r>
              <a:rPr lang="zh-TW" altLang="en-US" sz="4800" dirty="0">
                <a:solidFill>
                  <a:srgbClr val="9900CC"/>
                </a:solidFill>
                <a:effectLst>
                  <a:outerShdw blurRad="38100" dist="38100" dir="2700000" algn="tl">
                    <a:srgbClr val="FFFFFF"/>
                  </a:outerShdw>
                </a:effectLst>
                <a:ea typeface="華康正顏楷體W7" panose="03000709000000000000" pitchFamily="65" charset="-120"/>
              </a:rPr>
              <a:t>祝 福 你 的 家 庭</a:t>
            </a:r>
          </a:p>
          <a:p>
            <a:pPr algn="ctr" eaLnBrk="1" hangingPunct="1">
              <a:lnSpc>
                <a:spcPts val="5900"/>
              </a:lnSpc>
              <a:spcBef>
                <a:spcPts val="600"/>
              </a:spcBef>
              <a:buFontTx/>
              <a:buNone/>
              <a:defRPr/>
            </a:pPr>
            <a:r>
              <a:rPr lang="zh-TW" altLang="en-US" sz="4800" dirty="0">
                <a:solidFill>
                  <a:srgbClr val="FF0000"/>
                </a:solidFill>
                <a:effectLst>
                  <a:outerShdw blurRad="38100" dist="38100" dir="2700000" algn="tl">
                    <a:srgbClr val="FFFFFF"/>
                  </a:outerShdw>
                </a:effectLst>
                <a:ea typeface="華康正顏楷體W7" panose="03000709000000000000" pitchFamily="65" charset="-120"/>
              </a:rPr>
              <a:t>祝 福 你 的 工 作</a:t>
            </a:r>
          </a:p>
          <a:p>
            <a:pPr algn="ctr" eaLnBrk="1" hangingPunct="1">
              <a:lnSpc>
                <a:spcPts val="5900"/>
              </a:lnSpc>
              <a:spcBef>
                <a:spcPts val="600"/>
              </a:spcBef>
              <a:buFontTx/>
              <a:buNone/>
              <a:defRPr/>
            </a:pPr>
            <a:r>
              <a:rPr lang="zh-TW" altLang="en-US" sz="4800" dirty="0">
                <a:solidFill>
                  <a:schemeClr val="bg1"/>
                </a:solidFill>
                <a:latin typeface="華康儷中黑" panose="020B0509000000000000" pitchFamily="49" charset="-120"/>
                <a:ea typeface="華康儷中黑" panose="020B0509000000000000" pitchFamily="49" charset="-120"/>
              </a:rPr>
              <a:t>願 你 快 樂、平 安</a:t>
            </a:r>
            <a:r>
              <a:rPr lang="zh-TW" altLang="en-US" sz="4800" dirty="0">
                <a:solidFill>
                  <a:srgbClr val="0000CC"/>
                </a:solidFill>
                <a:latin typeface="華康儷中黑" panose="020B0509000000000000" pitchFamily="49" charset="-120"/>
                <a:ea typeface="華康儷中黑" panose="020B0509000000000000" pitchFamily="49" charset="-120"/>
              </a:rPr>
              <a:t> </a:t>
            </a:r>
          </a:p>
          <a:p>
            <a:pPr algn="ctr" eaLnBrk="1" hangingPunct="1">
              <a:lnSpc>
                <a:spcPts val="5900"/>
              </a:lnSpc>
              <a:spcBef>
                <a:spcPts val="600"/>
              </a:spcBef>
              <a:spcAft>
                <a:spcPts val="3000"/>
              </a:spcAft>
              <a:buFontTx/>
              <a:buNone/>
              <a:defRPr/>
            </a:pPr>
            <a:r>
              <a:rPr lang="zh-TW" altLang="en-US" sz="4800" dirty="0">
                <a:solidFill>
                  <a:srgbClr val="00CC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萬 事 勝 意</a:t>
            </a:r>
            <a:endParaRPr lang="en-US" altLang="zh-TW" sz="4800" dirty="0">
              <a:solidFill>
                <a:srgbClr val="00CC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5900"/>
              </a:lnSpc>
              <a:spcBef>
                <a:spcPts val="600"/>
              </a:spcBef>
              <a:buNone/>
              <a:defRPr/>
            </a:pPr>
            <a:r>
              <a:rPr lang="zh-TW" altLang="en-US" sz="7200" dirty="0">
                <a:solidFill>
                  <a:srgbClr val="9900CC"/>
                </a:solidFill>
                <a:effectLst>
                  <a:outerShdw blurRad="38100" dist="38100" dir="2700000" algn="tl">
                    <a:srgbClr val="FFFFFF"/>
                  </a:outerShdw>
                </a:effectLst>
                <a:ea typeface="華康正顏楷體W7" panose="03000709000000000000" pitchFamily="65" charset="-120"/>
              </a:rPr>
              <a:t>！</a:t>
            </a:r>
            <a:r>
              <a:rPr lang="zh-TW" altLang="en-US" sz="7200" dirty="0">
                <a:solidFill>
                  <a:srgbClr val="FF0000"/>
                </a:solidFill>
                <a:effectLst>
                  <a:outerShdw blurRad="38100" dist="38100" dir="2700000" algn="tl">
                    <a:srgbClr val="FFFFFF"/>
                  </a:outerShdw>
                </a:effectLst>
                <a:ea typeface="華康正顏楷體W7" panose="03000709000000000000" pitchFamily="65" charset="-120"/>
              </a:rPr>
              <a:t>天主愛你</a:t>
            </a:r>
            <a:r>
              <a:rPr lang="zh-TW" altLang="en-US" sz="7200" dirty="0">
                <a:solidFill>
                  <a:srgbClr val="9900CC"/>
                </a:solidFill>
                <a:effectLst>
                  <a:outerShdw blurRad="38100" dist="38100" dir="2700000" algn="tl">
                    <a:srgbClr val="FFFFFF"/>
                  </a:outerShdw>
                </a:effectLst>
                <a:ea typeface="華康正顏楷體W7" panose="03000709000000000000" pitchFamily="65" charset="-120"/>
              </a:rPr>
              <a:t>！</a:t>
            </a:r>
            <a:r>
              <a:rPr lang="zh-TW" altLang="en-US" sz="7200" dirty="0">
                <a:solidFill>
                  <a:srgbClr val="FF0000"/>
                </a:solidFill>
                <a:effectLst>
                  <a:outerShdw blurRad="38100" dist="38100" dir="2700000" algn="tl">
                    <a:srgbClr val="FFFFFF"/>
                  </a:outerShdw>
                </a:effectLst>
                <a:ea typeface="華康正顏楷體W7" panose="03000709000000000000" pitchFamily="65" charset="-120"/>
              </a:rPr>
              <a:t>主佑</a:t>
            </a:r>
            <a:r>
              <a:rPr lang="zh-TW" altLang="en-US" sz="7200" dirty="0">
                <a:solidFill>
                  <a:srgbClr val="9900CC"/>
                </a:solidFill>
                <a:effectLst>
                  <a:outerShdw blurRad="38100" dist="38100" dir="2700000" algn="tl">
                    <a:srgbClr val="FFFFFF"/>
                  </a:outerShdw>
                </a:effectLst>
                <a:ea typeface="華康正顏楷體W7" panose="03000709000000000000" pitchFamily="65" charset="-12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45D43A07-1C2D-427F-A1FB-EA5CCF4CA848}"/>
              </a:ext>
            </a:extLst>
          </p:cNvPr>
          <p:cNvSpPr>
            <a:spLocks noGrp="1" noChangeArrowheads="1"/>
          </p:cNvSpPr>
          <p:nvPr>
            <p:ph type="body" idx="1"/>
          </p:nvPr>
        </p:nvSpPr>
        <p:spPr>
          <a:xfrm>
            <a:off x="0" y="0"/>
            <a:ext cx="9144000" cy="6858000"/>
          </a:xfrm>
        </p:spPr>
        <p:txBody>
          <a:bodyPr/>
          <a:lstStyle/>
          <a:p>
            <a:pPr marL="0" indent="0" algn="just" eaLnBrk="1">
              <a:spcBef>
                <a:spcPts val="60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天主又說：「看，全地面上結種子的各種蔬菜，在果內含有種子的各種果樹，我都給你們作食物；至於地上的各種野獸，天空中的各種飛鳥，在地上爬行有生魂的各種動物，我把一切青草，給牠們作食物。」事就這樣成了。</a:t>
            </a:r>
          </a:p>
          <a:p>
            <a:pPr marL="0" indent="0" algn="just" eaLnBrk="1">
              <a:lnSpc>
                <a:spcPts val="4800"/>
              </a:lnSpc>
              <a:spcBef>
                <a:spcPct val="0"/>
              </a:spcBef>
              <a:buFontTx/>
              <a:buNone/>
            </a:pPr>
            <a:r>
              <a:rPr lang="zh-TW" altLang="en-US" sz="4000" dirty="0">
                <a:solidFill>
                  <a:srgbClr val="FFFF00"/>
                </a:solidFill>
                <a:latin typeface="華康粗黑體" panose="020B0709000000000000" pitchFamily="49" charset="-120"/>
                <a:ea typeface="華康粗黑體" panose="020B0709000000000000" pitchFamily="49" charset="-120"/>
              </a:rPr>
              <a:t>天主看了他造的一切</a:t>
            </a:r>
            <a:r>
              <a:rPr lang="zh-TW" altLang="en-US" dirty="0">
                <a:solidFill>
                  <a:srgbClr val="FFFF00"/>
                </a:solidFill>
                <a:latin typeface="華康粗黑體" panose="020B0709000000000000" pitchFamily="49" charset="-120"/>
                <a:ea typeface="華康粗黑體" panose="020B0709000000000000" pitchFamily="49" charset="-120"/>
              </a:rPr>
              <a:t>，</a:t>
            </a:r>
            <a:r>
              <a:rPr lang="zh-TW" altLang="en-US" sz="4000" dirty="0">
                <a:solidFill>
                  <a:srgbClr val="FFFF00"/>
                </a:solidFill>
                <a:latin typeface="華康粗黑體" panose="020B0709000000000000" pitchFamily="49" charset="-120"/>
                <a:ea typeface="華康粗黑體" panose="020B0709000000000000" pitchFamily="49" charset="-120"/>
              </a:rPr>
              <a:t>認為樣樣都很好</a:t>
            </a:r>
            <a:r>
              <a:rPr lang="zh-TW" altLang="en-US" dirty="0">
                <a:solidFill>
                  <a:srgbClr val="FFFF00"/>
                </a:solidFill>
                <a:latin typeface="華康粗黑體" panose="020B0709000000000000" pitchFamily="49" charset="-120"/>
                <a:ea typeface="華康粗黑體" panose="020B0709000000000000" pitchFamily="49" charset="-120"/>
              </a:rPr>
              <a:t>。</a:t>
            </a:r>
            <a:r>
              <a:rPr lang="zh-TW" altLang="en-US" sz="4000" dirty="0">
                <a:solidFill>
                  <a:schemeClr val="bg1"/>
                </a:solidFill>
                <a:latin typeface="華康粗黑體" panose="020B0709000000000000" pitchFamily="49" charset="-120"/>
                <a:ea typeface="華康粗黑體" panose="020B0709000000000000" pitchFamily="49" charset="-120"/>
              </a:rPr>
              <a:t>過了晚上，過了早晨，這是第六天。</a:t>
            </a:r>
            <a:endParaRPr lang="en-US" altLang="zh-TW" sz="4000" dirty="0">
              <a:solidFill>
                <a:schemeClr val="bg1"/>
              </a:solidFill>
              <a:latin typeface="華康粗黑體" panose="020B0709000000000000" pitchFamily="49" charset="-120"/>
              <a:ea typeface="華康粗黑體" panose="020B0709000000000000" pitchFamily="49" charset="-120"/>
            </a:endParaRPr>
          </a:p>
          <a:p>
            <a:pPr marL="0" indent="0" algn="just" eaLnBrk="1">
              <a:lnSpc>
                <a:spcPts val="4800"/>
              </a:lnSpc>
              <a:spcBef>
                <a:spcPct val="0"/>
              </a:spcBef>
              <a:buFontTx/>
              <a:buNone/>
            </a:pP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上主的話。  </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en-US" altLang="zh-TW" sz="4000" dirty="0">
                <a:solidFill>
                  <a:srgbClr val="00FF00"/>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感謝天主。</a:t>
            </a:r>
          </a:p>
          <a:p>
            <a:pPr marL="0" indent="0" algn="just" eaLnBrk="1">
              <a:spcBef>
                <a:spcPts val="600"/>
              </a:spcBef>
              <a:buNone/>
            </a:pPr>
            <a:endParaRPr lang="zh-TW" altLang="en-US" sz="4000" dirty="0">
              <a:solidFill>
                <a:schemeClr val="bg1"/>
              </a:solidFill>
              <a:latin typeface="華康粗黑體" panose="020B0709000000000000" pitchFamily="49" charset="-120"/>
              <a:ea typeface="華康粗黑體" panose="020B0709000000000000" pitchFamily="49" charset="-120"/>
            </a:endParaRPr>
          </a:p>
          <a:p>
            <a:pPr marL="0" indent="0" algn="just" eaLnBrk="1">
              <a:spcBef>
                <a:spcPts val="600"/>
              </a:spcBef>
              <a:buFontTx/>
              <a:buNone/>
            </a:pPr>
            <a:endParaRPr lang="en-US" altLang="zh-TW" dirty="0">
              <a:solidFill>
                <a:schemeClr val="bg1"/>
              </a:solidFill>
              <a:latin typeface="華康粗黑體" panose="020B0709000000000000" pitchFamily="49" charset="-120"/>
              <a:ea typeface="華康粗黑體" panose="020B0709000000000000" pitchFamily="49" charset="-120"/>
            </a:endParaRPr>
          </a:p>
          <a:p>
            <a:pPr marL="0" indent="0" algn="just" eaLnBrk="1">
              <a:spcBef>
                <a:spcPts val="600"/>
              </a:spcBef>
              <a:buFontTx/>
              <a:buNone/>
            </a:pPr>
            <a:endParaRPr lang="en-US" altLang="zh-TW" dirty="0">
              <a:solidFill>
                <a:schemeClr val="bg1"/>
              </a:solidFill>
              <a:latin typeface="華康粗黑體" panose="020B0709000000000000" pitchFamily="49" charset="-120"/>
              <a:ea typeface="華康粗黑體" panose="020B0709000000000000" pitchFamily="49" charset="-120"/>
            </a:endParaRPr>
          </a:p>
          <a:p>
            <a:pPr marL="0" indent="0" algn="just" eaLnBrk="1">
              <a:spcBef>
                <a:spcPts val="600"/>
              </a:spcBef>
              <a:buFontTx/>
              <a:buNone/>
            </a:pPr>
            <a:endParaRPr lang="en-US" altLang="zh-TW" dirty="0">
              <a:solidFill>
                <a:schemeClr val="bg1"/>
              </a:solidFill>
              <a:latin typeface="華康粗黑體" panose="020B0709000000000000" pitchFamily="49" charset="-120"/>
              <a:ea typeface="華康粗黑體" panose="020B0709000000000000" pitchFamily="49" charset="-120"/>
            </a:endParaRPr>
          </a:p>
          <a:p>
            <a:pPr marL="0" indent="0" algn="just" eaLnBrk="1">
              <a:spcBef>
                <a:spcPts val="600"/>
              </a:spcBef>
              <a:buFontTx/>
              <a:buNone/>
            </a:pPr>
            <a:endParaRPr lang="zh-TW" altLang="en-US" dirty="0">
              <a:solidFill>
                <a:schemeClr val="bg1"/>
              </a:solidFill>
              <a:latin typeface="華康粗黑體" panose="020B0709000000000000" pitchFamily="49" charset="-120"/>
              <a:ea typeface="華康粗黑體" panose="020B0709000000000000" pitchFamily="49" charset="-120"/>
            </a:endParaRPr>
          </a:p>
        </p:txBody>
      </p:sp>
      <p:sp>
        <p:nvSpPr>
          <p:cNvPr id="13315" name="Text Box 6">
            <a:extLst>
              <a:ext uri="{FF2B5EF4-FFF2-40B4-BE49-F238E27FC236}">
                <a16:creationId xmlns:a16="http://schemas.microsoft.com/office/drawing/2014/main" xmlns="" id="{799A5C76-4DE2-47DE-A437-14E3A8C282F2}"/>
              </a:ext>
            </a:extLst>
          </p:cNvPr>
          <p:cNvSpPr txBox="1">
            <a:spLocks noChangeArrowheads="1"/>
          </p:cNvSpPr>
          <p:nvPr/>
        </p:nvSpPr>
        <p:spPr bwMode="auto">
          <a:xfrm>
            <a:off x="8027988" y="6381750"/>
            <a:ext cx="577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a:solidFill>
                  <a:schemeClr val="bg1"/>
                </a:solidFill>
              </a:rPr>
              <a:t>7/8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A10CA0A5-5859-4F9A-AE0E-60AB9C8C3B0C}"/>
              </a:ext>
            </a:extLst>
          </p:cNvPr>
          <p:cNvSpPr>
            <a:spLocks noGrp="1" noChangeArrowheads="1"/>
          </p:cNvSpPr>
          <p:nvPr>
            <p:ph type="body" idx="1"/>
          </p:nvPr>
        </p:nvSpPr>
        <p:spPr>
          <a:xfrm>
            <a:off x="0" y="115888"/>
            <a:ext cx="9144000" cy="6626225"/>
          </a:xfrm>
        </p:spPr>
        <p:txBody>
          <a:bodyPr/>
          <a:lstStyle/>
          <a:p>
            <a:pPr marL="0" indent="0" algn="just" eaLnBrk="1">
              <a:buNone/>
            </a:pP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恭讀出谷紀</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14:15-15:1(</a:t>
            </a: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節錄</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a:t>
            </a:r>
          </a:p>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那時候，上主向梅瑟說：「你為什麼向我哀號！吩咐以色列子民起營前行；你舉起棍杖，把你的手伸到海上，分開海水，叫以色列子民在海中乾地上走過。你看，我要使埃及人心硬，在後面追趕以色列子民；這樣，我好在法郎和他全軍，戰車和騎兵身上</a:t>
            </a:r>
            <a:r>
              <a:rPr lang="zh-TW" altLang="en-US" sz="4000" dirty="0">
                <a:solidFill>
                  <a:schemeClr val="bg1"/>
                </a:solidFill>
                <a:latin typeface="華康粗黑體" panose="020B0709000000000000" pitchFamily="49" charset="-120"/>
                <a:ea typeface="華康粗黑體" panose="020B0709000000000000" pitchFamily="49" charset="-120"/>
              </a:rPr>
              <a:t>大顯神能。我向法郎，向他的戰車和騎兵，大顯神能的時候，埃及人將會知道：我是上主。」</a:t>
            </a:r>
          </a:p>
        </p:txBody>
      </p:sp>
      <p:sp>
        <p:nvSpPr>
          <p:cNvPr id="15363" name="Text Box 3">
            <a:extLst>
              <a:ext uri="{FF2B5EF4-FFF2-40B4-BE49-F238E27FC236}">
                <a16:creationId xmlns:a16="http://schemas.microsoft.com/office/drawing/2014/main" xmlns="" id="{8760BA7A-FBD4-4389-B8C8-B5CB37416E07}"/>
              </a:ext>
            </a:extLst>
          </p:cNvPr>
          <p:cNvSpPr txBox="1">
            <a:spLocks noChangeArrowheads="1"/>
          </p:cNvSpPr>
          <p:nvPr/>
        </p:nvSpPr>
        <p:spPr bwMode="auto">
          <a:xfrm>
            <a:off x="7812088" y="6375400"/>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86E3D206-21EC-4D2A-991C-D7FC91381677}"/>
              </a:ext>
            </a:extLst>
          </p:cNvPr>
          <p:cNvSpPr>
            <a:spLocks noGrp="1" noChangeArrowheads="1"/>
          </p:cNvSpPr>
          <p:nvPr>
            <p:ph type="body" idx="1"/>
          </p:nvPr>
        </p:nvSpPr>
        <p:spPr>
          <a:xfrm>
            <a:off x="0" y="0"/>
            <a:ext cx="9144000" cy="6858000"/>
          </a:xfrm>
        </p:spPr>
        <p:txBody>
          <a:bodyPr/>
          <a:lstStyle/>
          <a:p>
            <a:pPr marL="0" indent="0" algn="just" eaLnBrk="1">
              <a:lnSpc>
                <a:spcPts val="4800"/>
              </a:lnSpc>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到了天亮，梅瑟向海伸手，海水流回原處。埃及人迎著水，逃跑的時候，上主將他們投入海中。回流的水，淹沒了法郎的戰車、騎兵，以及跟著以色列子民，來到海中的法郎軍隊；一個人也沒有留下。但是，以色列子民，卻在海中乾地上走過去；水在他們左右好像牆壁。這樣，</a:t>
            </a:r>
            <a:r>
              <a:rPr lang="zh-TW" altLang="en-US" sz="4000" dirty="0">
                <a:solidFill>
                  <a:srgbClr val="FFFF00"/>
                </a:solidFill>
                <a:latin typeface="華康粗黑體" panose="020B0709000000000000" pitchFamily="49" charset="-120"/>
                <a:ea typeface="華康粗黑體" panose="020B0709000000000000" pitchFamily="49" charset="-120"/>
              </a:rPr>
              <a:t>上主在那一天，從埃及人手中，拯救了以色列人。</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上主的話。 </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en-US" altLang="zh-TW" sz="4000" dirty="0">
                <a:solidFill>
                  <a:srgbClr val="00FF00"/>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感謝天主。</a:t>
            </a:r>
          </a:p>
        </p:txBody>
      </p:sp>
      <p:sp>
        <p:nvSpPr>
          <p:cNvPr id="18435" name="Text Box 3">
            <a:extLst>
              <a:ext uri="{FF2B5EF4-FFF2-40B4-BE49-F238E27FC236}">
                <a16:creationId xmlns:a16="http://schemas.microsoft.com/office/drawing/2014/main" xmlns="" id="{66923DC5-FA36-48CA-9379-6C643F1FF6E1}"/>
              </a:ext>
            </a:extLst>
          </p:cNvPr>
          <p:cNvSpPr txBox="1">
            <a:spLocks noChangeArrowheads="1"/>
          </p:cNvSpPr>
          <p:nvPr/>
        </p:nvSpPr>
        <p:spPr bwMode="auto">
          <a:xfrm>
            <a:off x="8101013" y="6381750"/>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4/5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DDB5DDE1-9A6C-43F3-80E9-D083AC09E764}"/>
              </a:ext>
            </a:extLst>
          </p:cNvPr>
          <p:cNvSpPr>
            <a:spLocks noGrp="1" noChangeArrowheads="1"/>
          </p:cNvSpPr>
          <p:nvPr>
            <p:ph type="body" idx="1"/>
          </p:nvPr>
        </p:nvSpPr>
        <p:spPr>
          <a:xfrm>
            <a:off x="0" y="0"/>
            <a:ext cx="9144000" cy="6858000"/>
          </a:xfrm>
        </p:spPr>
        <p:txBody>
          <a:bodyPr/>
          <a:lstStyle/>
          <a:p>
            <a:pPr marL="0" indent="0" algn="just" eaLnBrk="1" hangingPunct="1">
              <a:lnSpc>
                <a:spcPct val="110000"/>
              </a:lnSpc>
              <a:buNone/>
            </a:pP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55:1-11(</a:t>
            </a:r>
            <a:r>
              <a:rPr lang="zh-TW" altLang="en-US"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節錄</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a:t>
            </a:r>
          </a:p>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rPr>
              <a:t>上主說：「凡口渴的，請到水泉來！那沒有錢的，也請來吧！請來買不花錢、不收費的酒和奶！你們為什麼為那些不能充飢的東西花錢，為那些不足果腹的東西浪費薪金呢？你們若細心聽我，你們就能吃到豐美的食物，你們的心靈必因飽享佳餚而喜悅。</a:t>
            </a:r>
            <a:r>
              <a:rPr lang="zh-TW" altLang="en-US" sz="4000" dirty="0">
                <a:solidFill>
                  <a:srgbClr val="FFFF00"/>
                </a:solidFill>
                <a:latin typeface="華康粗黑體" panose="020B0709000000000000" pitchFamily="49" charset="-120"/>
                <a:ea typeface="華康粗黑體" panose="020B0709000000000000" pitchFamily="49" charset="-120"/>
              </a:rPr>
              <a:t>趁可找到上主的時候，你們應尋找他；</a:t>
            </a:r>
            <a:r>
              <a:rPr lang="zh-TW" altLang="en-US" sz="4000" dirty="0">
                <a:solidFill>
                  <a:schemeClr val="bg1"/>
                </a:solidFill>
                <a:latin typeface="華康粗黑體" panose="020B0709000000000000" pitchFamily="49" charset="-120"/>
                <a:ea typeface="華康粗黑體" panose="020B0709000000000000" pitchFamily="49" charset="-120"/>
              </a:rPr>
              <a:t>趁他在近處的時候，你們應呼求他。</a:t>
            </a:r>
          </a:p>
        </p:txBody>
      </p:sp>
      <p:sp>
        <p:nvSpPr>
          <p:cNvPr id="20483" name="Text Box 3">
            <a:extLst>
              <a:ext uri="{FF2B5EF4-FFF2-40B4-BE49-F238E27FC236}">
                <a16:creationId xmlns:a16="http://schemas.microsoft.com/office/drawing/2014/main" xmlns="" id="{17363302-4625-4458-8A01-16CA890668FB}"/>
              </a:ext>
            </a:extLst>
          </p:cNvPr>
          <p:cNvSpPr txBox="1">
            <a:spLocks noChangeArrowheads="1"/>
          </p:cNvSpPr>
          <p:nvPr/>
        </p:nvSpPr>
        <p:spPr bwMode="auto">
          <a:xfrm>
            <a:off x="7956550" y="6381750"/>
            <a:ext cx="900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62A9FE8D-CD19-428C-A52A-4F8279643FD0}"/>
              </a:ext>
            </a:extLst>
          </p:cNvPr>
          <p:cNvSpPr>
            <a:spLocks noGrp="1" noChangeArrowheads="1"/>
          </p:cNvSpPr>
          <p:nvPr>
            <p:ph type="body" idx="1"/>
          </p:nvPr>
        </p:nvSpPr>
        <p:spPr>
          <a:xfrm>
            <a:off x="0" y="0"/>
            <a:ext cx="9144000" cy="6858000"/>
          </a:xfrm>
        </p:spPr>
        <p:txBody>
          <a:bodyPr/>
          <a:lstStyle/>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rPr>
              <a:t>來歸附我們的天主吧！因為他是富於仁慈的。因為我的思念，不是你們的思念，你們的行徑，也不是我的行徑</a:t>
            </a:r>
            <a:r>
              <a:rPr lang="en-US" altLang="zh-TW" sz="4000" dirty="0">
                <a:solidFill>
                  <a:schemeClr val="bg1"/>
                </a:solidFill>
                <a:ea typeface="華康粗黑體" panose="020B0709000000000000" pitchFamily="49" charset="-120"/>
              </a:rPr>
              <a:t>——</a:t>
            </a:r>
            <a:r>
              <a:rPr lang="zh-TW" altLang="en-US" sz="4000" dirty="0">
                <a:solidFill>
                  <a:schemeClr val="bg1"/>
                </a:solidFill>
                <a:latin typeface="華康粗黑體" panose="020B0709000000000000" pitchFamily="49" charset="-120"/>
                <a:ea typeface="華康粗黑體" panose="020B0709000000000000" pitchFamily="49" charset="-120"/>
              </a:rPr>
              <a:t>上主的斷語。就如天離地有多高，我的行徑離你們的行徑，我的思念離你們的思念，也有多高。</a:t>
            </a:r>
          </a:p>
          <a:p>
            <a:pPr marL="0" indent="0" algn="just" eaLnBrk="1">
              <a:spcBef>
                <a:spcPct val="0"/>
              </a:spcBef>
              <a:spcAft>
                <a:spcPct val="20000"/>
              </a:spcAft>
              <a:buFontTx/>
              <a:buNone/>
            </a:pPr>
            <a:r>
              <a:rPr lang="zh-TW" altLang="en-US" sz="4000" dirty="0">
                <a:solidFill>
                  <a:schemeClr val="bg1"/>
                </a:solidFill>
                <a:latin typeface="華康粗黑體" panose="020B0709000000000000" pitchFamily="49" charset="-120"/>
                <a:ea typeface="華康粗黑體" panose="020B0709000000000000" pitchFamily="49" charset="-120"/>
              </a:rPr>
              <a:t>譬如雨和雪從天降下，不再返回原處，只有灌溉田地，使之生長萌芽，償還播種者種子，供給吃飯者食糧；</a:t>
            </a:r>
            <a:endParaRPr lang="zh-TW" altLang="en-US" sz="4000" dirty="0">
              <a:solidFill>
                <a:srgbClr val="FFFF00"/>
              </a:solidFill>
              <a:latin typeface="華康粗黑體" panose="020B0709000000000000" pitchFamily="49" charset="-120"/>
              <a:ea typeface="華康粗黑體" panose="020B0709000000000000" pitchFamily="49" charset="-120"/>
            </a:endParaRPr>
          </a:p>
        </p:txBody>
      </p:sp>
      <p:sp>
        <p:nvSpPr>
          <p:cNvPr id="22531" name="Text Box 3">
            <a:extLst>
              <a:ext uri="{FF2B5EF4-FFF2-40B4-BE49-F238E27FC236}">
                <a16:creationId xmlns:a16="http://schemas.microsoft.com/office/drawing/2014/main" xmlns="" id="{8500BA34-605F-4E81-B26B-43304F47B35F}"/>
              </a:ext>
            </a:extLst>
          </p:cNvPr>
          <p:cNvSpPr txBox="1">
            <a:spLocks noChangeArrowheads="1"/>
          </p:cNvSpPr>
          <p:nvPr/>
        </p:nvSpPr>
        <p:spPr bwMode="auto">
          <a:xfrm>
            <a:off x="8027988" y="6381750"/>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3/4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44772D71-A640-4613-945B-339C61B77208}"/>
              </a:ext>
            </a:extLst>
          </p:cNvPr>
          <p:cNvSpPr>
            <a:spLocks noGrp="1" noChangeArrowheads="1"/>
          </p:cNvSpPr>
          <p:nvPr>
            <p:ph type="body" idx="1"/>
          </p:nvPr>
        </p:nvSpPr>
        <p:spPr>
          <a:xfrm>
            <a:off x="0" y="260350"/>
            <a:ext cx="9144000" cy="6445250"/>
          </a:xfrm>
        </p:spPr>
        <p:txBody>
          <a:bodyPr/>
          <a:lstStyle/>
          <a:p>
            <a:pPr marL="0" indent="0" algn="just" eaLnBrk="1">
              <a:lnSpc>
                <a:spcPts val="4800"/>
              </a:lnSpc>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同樣，</a:t>
            </a:r>
            <a:r>
              <a:rPr lang="zh-TW" altLang="en-US" sz="4000" dirty="0">
                <a:solidFill>
                  <a:srgbClr val="FFFF00"/>
                </a:solidFill>
                <a:latin typeface="華康粗黑體" panose="020B0709000000000000" pitchFamily="49" charset="-120"/>
                <a:ea typeface="華康粗黑體" panose="020B0709000000000000" pitchFamily="49" charset="-120"/>
              </a:rPr>
              <a:t>從我口中發出的言語，也不能空空地回</a:t>
            </a:r>
            <a:r>
              <a:rPr lang="zh-TW" altLang="en-US" sz="4000" dirty="0">
                <a:solidFill>
                  <a:srgbClr val="FFFF00"/>
                </a:solidFill>
                <a:ea typeface="華康粗黑體" panose="020B0709000000000000" pitchFamily="49" charset="-120"/>
              </a:rPr>
              <a:t>到我這裡來；反之，它必實行我的旨意，完成我派遣它的使命。</a:t>
            </a:r>
            <a:r>
              <a:rPr lang="zh-TW" altLang="en-US" sz="4000" dirty="0">
                <a:solidFill>
                  <a:schemeClr val="bg1"/>
                </a:solidFill>
                <a:ea typeface="華康粗黑體" panose="020B0709000000000000" pitchFamily="49" charset="-120"/>
              </a:rPr>
              <a:t>」</a:t>
            </a:r>
            <a:endParaRPr lang="en-US" altLang="zh-TW" sz="4000" dirty="0">
              <a:solidFill>
                <a:schemeClr val="bg1"/>
              </a:solidFill>
              <a:ea typeface="華康粗黑體" panose="020B0709000000000000" pitchFamily="49" charset="-120"/>
            </a:endParaRPr>
          </a:p>
          <a:p>
            <a:pPr marL="0" indent="0" algn="just" eaLnBrk="1">
              <a:lnSpc>
                <a:spcPts val="4800"/>
              </a:lnSpc>
              <a:spcBef>
                <a:spcPct val="0"/>
              </a:spcBef>
              <a:buFontTx/>
              <a:buNone/>
            </a:pP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上主的話。  </a:t>
            </a:r>
            <a:endParaRPr lang="en-US" altLang="zh-TW" sz="36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en-US" altLang="zh-TW" sz="3600" dirty="0">
                <a:solidFill>
                  <a:srgbClr val="00FF00"/>
                </a:solidFill>
                <a:latin typeface="華康儷中黑" panose="020B0509000000000000" pitchFamily="49" charset="-120"/>
                <a:ea typeface="華康儷中黑"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rPr>
              <a:t>感謝天主。</a:t>
            </a:r>
          </a:p>
          <a:p>
            <a:pPr marL="0" indent="0" algn="just" eaLnBrk="1" hangingPunct="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hangingPunct="1">
              <a:spcBef>
                <a:spcPct val="0"/>
              </a:spcBef>
              <a:spcAft>
                <a:spcPct val="20000"/>
              </a:spcAft>
              <a:buFontTx/>
              <a:buNone/>
            </a:pPr>
            <a:endParaRPr lang="zh-TW" altLang="en-US" sz="4000" i="1" dirty="0">
              <a:solidFill>
                <a:schemeClr val="bg1"/>
              </a:solidFill>
              <a:latin typeface="華康粗黑體" panose="020B0709000000000000" pitchFamily="49" charset="-120"/>
              <a:ea typeface="華康粗黑體" panose="020B0709000000000000" pitchFamily="49" charset="-120"/>
            </a:endParaRPr>
          </a:p>
          <a:p>
            <a:pPr marL="0" indent="0" algn="just" eaLnBrk="1" hangingPunct="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hangingPunct="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hangingPunct="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hangingPunct="1">
              <a:spcBef>
                <a:spcPct val="0"/>
              </a:spcBef>
              <a:spcAft>
                <a:spcPct val="20000"/>
              </a:spcAft>
              <a:buFontTx/>
              <a:buNone/>
            </a:pPr>
            <a:r>
              <a:rPr lang="en-US" altLang="zh-TW" sz="4000" dirty="0">
                <a:solidFill>
                  <a:schemeClr val="bg1"/>
                </a:solidFill>
                <a:ea typeface="華康粗黑體" panose="020B0709000000000000" pitchFamily="49" charset="-120"/>
              </a:rPr>
              <a:t>	</a:t>
            </a:r>
            <a:endParaRPr lang="zh-TW" altLang="en-US" sz="4000" dirty="0">
              <a:solidFill>
                <a:schemeClr val="bg1"/>
              </a:solidFill>
              <a:ea typeface="華康粗黑體" panose="020B0709000000000000" pitchFamily="49" charset="-120"/>
            </a:endParaRPr>
          </a:p>
          <a:p>
            <a:pPr marL="0" indent="0" algn="just" eaLnBrk="1" hangingPunct="1">
              <a:spcBef>
                <a:spcPct val="10000"/>
              </a:spcBef>
              <a:buFontTx/>
              <a:buNone/>
            </a:pPr>
            <a:endParaRPr lang="en-US" altLang="zh-TW" sz="4000" dirty="0">
              <a:solidFill>
                <a:schemeClr val="bg1"/>
              </a:solidFill>
              <a:ea typeface="華康粗黑體" panose="020B0709000000000000" pitchFamily="49" charset="-120"/>
            </a:endParaRPr>
          </a:p>
        </p:txBody>
      </p:sp>
      <p:sp>
        <p:nvSpPr>
          <p:cNvPr id="23555" name="Text Box 3">
            <a:extLst>
              <a:ext uri="{FF2B5EF4-FFF2-40B4-BE49-F238E27FC236}">
                <a16:creationId xmlns:a16="http://schemas.microsoft.com/office/drawing/2014/main" xmlns="" id="{3D52621B-CD0A-441D-A561-91798A96D493}"/>
              </a:ext>
            </a:extLst>
          </p:cNvPr>
          <p:cNvSpPr txBox="1">
            <a:spLocks noChangeArrowheads="1"/>
          </p:cNvSpPr>
          <p:nvPr/>
        </p:nvSpPr>
        <p:spPr bwMode="auto">
          <a:xfrm>
            <a:off x="8101013" y="6365875"/>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chemeClr val="bg1"/>
                </a:solidFill>
              </a:rPr>
              <a:t>4/4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8027</TotalTime>
  <Words>2962</Words>
  <Application>Microsoft Office PowerPoint</Application>
  <PresentationFormat>如螢幕大小 (4:3)</PresentationFormat>
  <Paragraphs>217</Paragraphs>
  <Slides>36</Slides>
  <Notes>0</Notes>
  <HiddenSlides>0</HiddenSlides>
  <MMClips>0</MMClips>
  <ScaleCrop>false</ScaleCrop>
  <HeadingPairs>
    <vt:vector size="6" baseType="variant">
      <vt:variant>
        <vt:lpstr>使用字型</vt:lpstr>
      </vt:variant>
      <vt:variant>
        <vt:i4>14</vt:i4>
      </vt:variant>
      <vt:variant>
        <vt:lpstr>佈景主題</vt:lpstr>
      </vt:variant>
      <vt:variant>
        <vt:i4>3</vt:i4>
      </vt:variant>
      <vt:variant>
        <vt:lpstr>投影片標題</vt:lpstr>
      </vt:variant>
      <vt:variant>
        <vt:i4>36</vt:i4>
      </vt:variant>
    </vt:vector>
  </HeadingPairs>
  <TitlesOfParts>
    <vt:vector size="53" baseType="lpstr">
      <vt:lpstr>華康中黑體</vt:lpstr>
      <vt:lpstr>華康正顏楷體W7</vt:lpstr>
      <vt:lpstr>華康正顏楷體W7(P)</vt:lpstr>
      <vt:lpstr>華康粗黑體</vt:lpstr>
      <vt:lpstr>華康儷中黑</vt:lpstr>
      <vt:lpstr>華康儷中黑(P)</vt:lpstr>
      <vt:lpstr>新細明體</vt:lpstr>
      <vt:lpstr>標楷體</vt:lpstr>
      <vt:lpstr>Arial</vt:lpstr>
      <vt:lpstr>Calibri</vt:lpstr>
      <vt:lpstr>Calibri Light</vt:lpstr>
      <vt:lpstr>Courier New</vt:lpstr>
      <vt:lpstr>Times New Roman</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Jin Yao Xu</cp:lastModifiedBy>
  <cp:revision>711</cp:revision>
  <cp:lastPrinted>2017-03-29T08:07:58Z</cp:lastPrinted>
  <dcterms:created xsi:type="dcterms:W3CDTF">2006-09-26T01:05:23Z</dcterms:created>
  <dcterms:modified xsi:type="dcterms:W3CDTF">2024-03-19T09:38:58Z</dcterms:modified>
</cp:coreProperties>
</file>